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4189" r:id="rId2"/>
  </p:sldMasterIdLst>
  <p:notesMasterIdLst>
    <p:notesMasterId r:id="rId14"/>
  </p:notesMasterIdLst>
  <p:sldIdLst>
    <p:sldId id="612" r:id="rId3"/>
    <p:sldId id="625" r:id="rId4"/>
    <p:sldId id="613" r:id="rId5"/>
    <p:sldId id="615" r:id="rId6"/>
    <p:sldId id="622" r:id="rId7"/>
    <p:sldId id="616" r:id="rId8"/>
    <p:sldId id="621" r:id="rId9"/>
    <p:sldId id="618" r:id="rId10"/>
    <p:sldId id="619" r:id="rId11"/>
    <p:sldId id="620" r:id="rId12"/>
    <p:sldId id="601" r:id="rId13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lia Vinklerė" initials="DV" lastIdx="2" clrIdx="1">
    <p:extLst>
      <p:ext uri="{19B8F6BF-5375-455C-9EA6-DF929625EA0E}">
        <p15:presenceInfo xmlns:p15="http://schemas.microsoft.com/office/powerpoint/2012/main" userId="S-1-5-21-435918606-2984255037-1919720017-1449" providerId="AD"/>
      </p:ext>
    </p:extLst>
  </p:cmAuthor>
  <p:cmAuthor id="2" name="Birutė Meržvinskienė" initials="BM" lastIdx="12" clrIdx="2">
    <p:extLst>
      <p:ext uri="{19B8F6BF-5375-455C-9EA6-DF929625EA0E}">
        <p15:presenceInfo xmlns:p15="http://schemas.microsoft.com/office/powerpoint/2012/main" userId="S-1-5-21-435918606-2984255037-1919720017-24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548" autoAdjust="0"/>
    <p:restoredTop sz="59937" autoAdjust="0"/>
  </p:normalViewPr>
  <p:slideViewPr>
    <p:cSldViewPr snapToGrid="0">
      <p:cViewPr varScale="1">
        <p:scale>
          <a:sx n="48" d="100"/>
          <a:sy n="48" d="100"/>
        </p:scale>
        <p:origin x="652" y="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DECB-AFE2-40E3-89E4-914D9B4F0DD8}" type="datetimeFigureOut">
              <a:rPr lang="lt-LT" smtClean="0"/>
              <a:pPr/>
              <a:t>2021-11-24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EEC47-DBEB-416F-9615-1123613FA84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38186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CPVA 34-35 punktai sako, kad rinkos tyrimas turi būti atliktas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EEC47-DBEB-416F-9615-1123613FA848}" type="slidenum">
              <a:rPr lang="lt-LT" smtClean="0"/>
              <a:pPr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92140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EEC47-DBEB-416F-9615-1123613FA848}" type="slidenum">
              <a:rPr lang="lt-LT" smtClean="0"/>
              <a:pPr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17951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sz="1200" b="0" dirty="0">
              <a:solidFill>
                <a:srgbClr val="52C3C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EEC47-DBEB-416F-9615-1123613FA848}" type="slidenum">
              <a:rPr lang="lt-LT" smtClean="0"/>
              <a:pPr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66178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74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756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101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EEC47-DBEB-416F-9615-1123613FA848}" type="slidenum">
              <a:rPr lang="lt-LT" smtClean="0"/>
              <a:pPr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73823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"/>
            <a:ext cx="12192000" cy="4825999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9050">
            <a:noFill/>
          </a:ln>
        </p:spPr>
        <p:txBody>
          <a:bodyPr lIns="0" tIns="91440" rIns="0" bIns="91440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3135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328160" y="1925052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33665" y="1925052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8116233" y="1925052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4328160" y="4334843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33665" y="4334843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8116233" y="4334843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533665" y="1527209"/>
            <a:ext cx="3535680" cy="3978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742285" y="1554601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4328160" y="1527209"/>
            <a:ext cx="3535680" cy="3978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4536780" y="1554601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8116233" y="1527209"/>
            <a:ext cx="3535680" cy="3978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 hasCustomPrompt="1"/>
          </p:nvPr>
        </p:nvSpPr>
        <p:spPr>
          <a:xfrm>
            <a:off x="8324853" y="1554601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533665" y="3937000"/>
            <a:ext cx="3535680" cy="3978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742285" y="3964392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4328160" y="3937000"/>
            <a:ext cx="3535680" cy="39784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3" hasCustomPrompt="1"/>
          </p:nvPr>
        </p:nvSpPr>
        <p:spPr>
          <a:xfrm>
            <a:off x="4536780" y="3964392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8116233" y="3937000"/>
            <a:ext cx="3535680" cy="3978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6" name="Text Placeholder 3"/>
          <p:cNvSpPr>
            <a:spLocks noGrp="1"/>
          </p:cNvSpPr>
          <p:nvPr>
            <p:ph type="body" sz="half" idx="24" hasCustomPrompt="1"/>
          </p:nvPr>
        </p:nvSpPr>
        <p:spPr>
          <a:xfrm>
            <a:off x="8324853" y="3964392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37353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7" grpId="0" animBg="1"/>
      <p:bldP spid="8" grpId="0" animBg="1"/>
      <p:bldP spid="12" grpId="0" animBg="1"/>
      <p:bldP spid="14" grpId="0" animBg="1"/>
      <p:bldP spid="1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/>
      <p:bldP spid="1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animBg="1"/>
      <p:bldP spid="2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animBg="1"/>
      <p:bldP spid="2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animBg="1"/>
      <p:bldP spid="2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  <p:bldP spid="2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6240377" y="1989221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33665" y="1989221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3387021" y="1989221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9093733" y="1989221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6240377" y="4411713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33665" y="4411713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3387021" y="4411713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9093733" y="4411713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533667" y="1527210"/>
            <a:ext cx="2560319" cy="462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711768" y="1562892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3387023" y="1527210"/>
            <a:ext cx="2560319" cy="462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21" hasCustomPrompt="1"/>
          </p:nvPr>
        </p:nvSpPr>
        <p:spPr>
          <a:xfrm>
            <a:off x="3565124" y="1562892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6240378" y="1527210"/>
            <a:ext cx="2560319" cy="4620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6418479" y="1562892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9093735" y="1527210"/>
            <a:ext cx="2560319" cy="4620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23" hasCustomPrompt="1"/>
          </p:nvPr>
        </p:nvSpPr>
        <p:spPr>
          <a:xfrm>
            <a:off x="9271836" y="1562892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533667" y="3942617"/>
            <a:ext cx="2560319" cy="4620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4" hasCustomPrompt="1"/>
          </p:nvPr>
        </p:nvSpPr>
        <p:spPr>
          <a:xfrm>
            <a:off x="711768" y="3978298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3387023" y="3942617"/>
            <a:ext cx="2560319" cy="4620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25" hasCustomPrompt="1"/>
          </p:nvPr>
        </p:nvSpPr>
        <p:spPr>
          <a:xfrm>
            <a:off x="3565124" y="3978298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0" name="Rectangle 29"/>
          <p:cNvSpPr/>
          <p:nvPr userDrawn="1"/>
        </p:nvSpPr>
        <p:spPr>
          <a:xfrm>
            <a:off x="6240378" y="3942617"/>
            <a:ext cx="2560319" cy="462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31" name="Text Placeholder 3"/>
          <p:cNvSpPr>
            <a:spLocks noGrp="1"/>
          </p:cNvSpPr>
          <p:nvPr>
            <p:ph type="body" sz="half" idx="26" hasCustomPrompt="1"/>
          </p:nvPr>
        </p:nvSpPr>
        <p:spPr>
          <a:xfrm>
            <a:off x="6418479" y="3978298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2" name="Rectangle 31"/>
          <p:cNvSpPr/>
          <p:nvPr userDrawn="1"/>
        </p:nvSpPr>
        <p:spPr>
          <a:xfrm>
            <a:off x="9093735" y="3942617"/>
            <a:ext cx="2560319" cy="462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33" name="Text Placeholder 3"/>
          <p:cNvSpPr>
            <a:spLocks noGrp="1"/>
          </p:cNvSpPr>
          <p:nvPr>
            <p:ph type="body" sz="half" idx="27" hasCustomPrompt="1"/>
          </p:nvPr>
        </p:nvSpPr>
        <p:spPr>
          <a:xfrm>
            <a:off x="9271836" y="3978298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483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8" grpId="0" animBg="1"/>
      <p:bldP spid="13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animBg="1"/>
      <p:bldP spid="2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2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animBg="1"/>
      <p:bldP spid="2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animBg="1"/>
      <p:bldP spid="2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animBg="1"/>
      <p:bldP spid="3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animBg="1"/>
      <p:bldP spid="3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752867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40661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6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40661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2031187" y="1752867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6093560" y="1752867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4062373" y="1752867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8124747" y="1752867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10155936" y="1752867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3752355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2031187" y="3752355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093560" y="3752355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4062373" y="3752355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21" hasCustomPrompt="1"/>
          </p:nvPr>
        </p:nvSpPr>
        <p:spPr>
          <a:xfrm>
            <a:off x="8124747" y="3752355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22" hasCustomPrompt="1"/>
          </p:nvPr>
        </p:nvSpPr>
        <p:spPr>
          <a:xfrm>
            <a:off x="10155936" y="3752355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30200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4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4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4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4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 animBg="1"/>
      <p:bldP spid="20" grpId="0" animBg="1"/>
      <p:bldP spid="21" grpId="0" animBg="1"/>
      <p:bldP spid="23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438400" cy="240182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2438400" y="2399472"/>
            <a:ext cx="2438400" cy="240182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4876800" y="0"/>
            <a:ext cx="2438400" cy="240182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7315200" y="2399472"/>
            <a:ext cx="2438400" cy="240182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9753600" y="0"/>
            <a:ext cx="2438400" cy="240182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2405229"/>
            <a:ext cx="2438400" cy="23960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4876800" y="2405229"/>
            <a:ext cx="2438400" cy="23960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9753600" y="2405229"/>
            <a:ext cx="2438400" cy="239606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438400" y="0"/>
            <a:ext cx="2438400" cy="23960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315200" y="0"/>
            <a:ext cx="2438400" cy="23960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519484" y="331838"/>
            <a:ext cx="227865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519484" y="584819"/>
            <a:ext cx="2278659" cy="157581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85211" y="2722168"/>
            <a:ext cx="227865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5211" y="2975149"/>
            <a:ext cx="2278659" cy="157581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7392157" y="331838"/>
            <a:ext cx="227865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7392157" y="584819"/>
            <a:ext cx="2278659" cy="157581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957884" y="2722168"/>
            <a:ext cx="227865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4957884" y="2975149"/>
            <a:ext cx="2278659" cy="157581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9832256" y="2722168"/>
            <a:ext cx="227865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9832256" y="2975149"/>
            <a:ext cx="2278659" cy="157581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4582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5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  <p:bldP spid="19" grpId="0" animBg="1"/>
      <p:bldP spid="20" grpId="0" animBg="1"/>
      <p:bldP spid="21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21945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0688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21945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4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578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bg1"/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0235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ny Timelines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578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MASTER TITLE STYLE</a:t>
            </a:r>
          </a:p>
        </p:txBody>
      </p:sp>
      <p:sp>
        <p:nvSpPr>
          <p:cNvPr id="60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545254" y="4048760"/>
            <a:ext cx="1811868" cy="131064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1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2402163" y="2209800"/>
            <a:ext cx="1811868" cy="1310640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45720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2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4259073" y="4048760"/>
            <a:ext cx="1811868" cy="131064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3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6115982" y="2209800"/>
            <a:ext cx="1811868" cy="1310640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45720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4" name="Picture Placeholder 7"/>
          <p:cNvSpPr>
            <a:spLocks noGrp="1"/>
          </p:cNvSpPr>
          <p:nvPr>
            <p:ph type="pic" sz="quarter" idx="21" hasCustomPrompt="1"/>
          </p:nvPr>
        </p:nvSpPr>
        <p:spPr>
          <a:xfrm>
            <a:off x="7972891" y="4048760"/>
            <a:ext cx="1811868" cy="131064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5" name="Picture Placeholder 7"/>
          <p:cNvSpPr>
            <a:spLocks noGrp="1"/>
          </p:cNvSpPr>
          <p:nvPr>
            <p:ph type="pic" sz="quarter" idx="22" hasCustomPrompt="1"/>
          </p:nvPr>
        </p:nvSpPr>
        <p:spPr>
          <a:xfrm>
            <a:off x="9829801" y="2209800"/>
            <a:ext cx="1811868" cy="1310640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45720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810741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8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0" y="1837979"/>
            <a:ext cx="6553200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0" y="1261534"/>
            <a:ext cx="6553200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2844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32934" y="1617134"/>
            <a:ext cx="3623733" cy="362373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080000" y="2311400"/>
            <a:ext cx="6553200" cy="14224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Font typeface="Arial" panose="020B0604020202020204" pitchFamily="34" charset="0"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179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/>
      <p:bldP spid="11" grpId="0" animBg="1"/>
      <p:bldP spid="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58" name="Oval 57"/>
          <p:cNvSpPr/>
          <p:nvPr userDrawn="1"/>
        </p:nvSpPr>
        <p:spPr>
          <a:xfrm>
            <a:off x="5143424" y="1676133"/>
            <a:ext cx="1862488" cy="186248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9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296034" y="1828743"/>
            <a:ext cx="1557269" cy="1557269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7158521" y="1949030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7158521" y="2323632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Oval 61"/>
          <p:cNvSpPr/>
          <p:nvPr userDrawn="1"/>
        </p:nvSpPr>
        <p:spPr>
          <a:xfrm>
            <a:off x="5143424" y="3968016"/>
            <a:ext cx="1862488" cy="1862488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63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5296034" y="4120626"/>
            <a:ext cx="1557269" cy="1557269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4" name="Oval 63"/>
          <p:cNvSpPr/>
          <p:nvPr userDrawn="1"/>
        </p:nvSpPr>
        <p:spPr>
          <a:xfrm>
            <a:off x="3418573" y="2822075"/>
            <a:ext cx="1862488" cy="186248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65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571183" y="2974684"/>
            <a:ext cx="1557269" cy="1557269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6" name="Oval 65"/>
          <p:cNvSpPr/>
          <p:nvPr userDrawn="1"/>
        </p:nvSpPr>
        <p:spPr>
          <a:xfrm>
            <a:off x="6871483" y="2822075"/>
            <a:ext cx="1862488" cy="1862488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67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7024092" y="2974684"/>
            <a:ext cx="1557269" cy="1557269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605311" y="4835957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2605311" y="521055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836545" y="3384886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71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836545" y="375948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8886580" y="3384886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8886580" y="375948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82150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6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1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48" name="Oval 47"/>
          <p:cNvSpPr/>
          <p:nvPr userDrawn="1"/>
        </p:nvSpPr>
        <p:spPr>
          <a:xfrm>
            <a:off x="854878" y="2167734"/>
            <a:ext cx="2029325" cy="202932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1021158" y="2334014"/>
            <a:ext cx="1696765" cy="1696765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54831" y="4319697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54831" y="469429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Oval 34"/>
          <p:cNvSpPr/>
          <p:nvPr userDrawn="1"/>
        </p:nvSpPr>
        <p:spPr>
          <a:xfrm>
            <a:off x="3716568" y="2167734"/>
            <a:ext cx="2029325" cy="202932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36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3882848" y="2334014"/>
            <a:ext cx="1696765" cy="1696765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3516521" y="4319697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3516521" y="469429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Oval 51"/>
          <p:cNvSpPr/>
          <p:nvPr userDrawn="1"/>
        </p:nvSpPr>
        <p:spPr>
          <a:xfrm>
            <a:off x="6526007" y="2167734"/>
            <a:ext cx="2029325" cy="2029325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3" name="Picture Placeholder 7"/>
          <p:cNvSpPr>
            <a:spLocks noGrp="1"/>
          </p:cNvSpPr>
          <p:nvPr>
            <p:ph type="pic" sz="quarter" idx="23" hasCustomPrompt="1"/>
          </p:nvPr>
        </p:nvSpPr>
        <p:spPr>
          <a:xfrm>
            <a:off x="6692287" y="2334014"/>
            <a:ext cx="1696765" cy="1696765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6325960" y="4319697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6325960" y="469429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Oval 60"/>
          <p:cNvSpPr/>
          <p:nvPr userDrawn="1"/>
        </p:nvSpPr>
        <p:spPr>
          <a:xfrm>
            <a:off x="9328306" y="2167734"/>
            <a:ext cx="2029325" cy="2029325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62" name="Picture Placeholder 7"/>
          <p:cNvSpPr>
            <a:spLocks noGrp="1"/>
          </p:cNvSpPr>
          <p:nvPr>
            <p:ph type="pic" sz="quarter" idx="26" hasCustomPrompt="1"/>
          </p:nvPr>
        </p:nvSpPr>
        <p:spPr>
          <a:xfrm>
            <a:off x="9494586" y="2334014"/>
            <a:ext cx="1696765" cy="1696765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9128259" y="4319697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9128259" y="469429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15616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2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animBg="1"/>
      <p:bldP spid="36" grpId="0" animBg="1"/>
      <p:bldP spid="3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animBg="1"/>
      <p:bldP spid="53" grpId="0" animBg="1"/>
      <p:bldP spid="5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animBg="1"/>
      <p:bldP spid="62" grpId="0" animBg="1"/>
      <p:bldP spid="6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892800" y="0"/>
            <a:ext cx="6299200" cy="6858000"/>
          </a:xfrm>
          <a:custGeom>
            <a:avLst/>
            <a:gdLst>
              <a:gd name="connsiteX0" fmla="*/ 0 w 4724400"/>
              <a:gd name="connsiteY0" fmla="*/ 0 h 5143500"/>
              <a:gd name="connsiteX1" fmla="*/ 4724400 w 4724400"/>
              <a:gd name="connsiteY1" fmla="*/ 0 h 5143500"/>
              <a:gd name="connsiteX2" fmla="*/ 4724400 w 4724400"/>
              <a:gd name="connsiteY2" fmla="*/ 5143500 h 5143500"/>
              <a:gd name="connsiteX3" fmla="*/ 0 w 4724400"/>
              <a:gd name="connsiteY3" fmla="*/ 5143500 h 5143500"/>
              <a:gd name="connsiteX4" fmla="*/ 0 w 4724400"/>
              <a:gd name="connsiteY4" fmla="*/ 0 h 5143500"/>
              <a:gd name="connsiteX0" fmla="*/ 0 w 4724400"/>
              <a:gd name="connsiteY0" fmla="*/ 0 h 5143500"/>
              <a:gd name="connsiteX1" fmla="*/ 4724400 w 4724400"/>
              <a:gd name="connsiteY1" fmla="*/ 0 h 5143500"/>
              <a:gd name="connsiteX2" fmla="*/ 4724400 w 4724400"/>
              <a:gd name="connsiteY2" fmla="*/ 5143500 h 5143500"/>
              <a:gd name="connsiteX3" fmla="*/ 2527300 w 4724400"/>
              <a:gd name="connsiteY3" fmla="*/ 5118100 h 5143500"/>
              <a:gd name="connsiteX4" fmla="*/ 0 w 4724400"/>
              <a:gd name="connsiteY4" fmla="*/ 0 h 5143500"/>
              <a:gd name="connsiteX0" fmla="*/ 0 w 4724400"/>
              <a:gd name="connsiteY0" fmla="*/ 0 h 5168900"/>
              <a:gd name="connsiteX1" fmla="*/ 4724400 w 4724400"/>
              <a:gd name="connsiteY1" fmla="*/ 0 h 5168900"/>
              <a:gd name="connsiteX2" fmla="*/ 4724400 w 4724400"/>
              <a:gd name="connsiteY2" fmla="*/ 5143500 h 5168900"/>
              <a:gd name="connsiteX3" fmla="*/ 1828800 w 4724400"/>
              <a:gd name="connsiteY3" fmla="*/ 5168900 h 5168900"/>
              <a:gd name="connsiteX4" fmla="*/ 0 w 4724400"/>
              <a:gd name="connsiteY4" fmla="*/ 0 h 5168900"/>
              <a:gd name="connsiteX0" fmla="*/ 0 w 4724400"/>
              <a:gd name="connsiteY0" fmla="*/ 0 h 5143500"/>
              <a:gd name="connsiteX1" fmla="*/ 4724400 w 4724400"/>
              <a:gd name="connsiteY1" fmla="*/ 0 h 5143500"/>
              <a:gd name="connsiteX2" fmla="*/ 4724400 w 4724400"/>
              <a:gd name="connsiteY2" fmla="*/ 5143500 h 5143500"/>
              <a:gd name="connsiteX3" fmla="*/ 1828800 w 4724400"/>
              <a:gd name="connsiteY3" fmla="*/ 5121275 h 5143500"/>
              <a:gd name="connsiteX4" fmla="*/ 0 w 4724400"/>
              <a:gd name="connsiteY4" fmla="*/ 0 h 5143500"/>
              <a:gd name="connsiteX0" fmla="*/ 0 w 4724400"/>
              <a:gd name="connsiteY0" fmla="*/ 0 h 5143500"/>
              <a:gd name="connsiteX1" fmla="*/ 4724400 w 4724400"/>
              <a:gd name="connsiteY1" fmla="*/ 0 h 5143500"/>
              <a:gd name="connsiteX2" fmla="*/ 4724400 w 4724400"/>
              <a:gd name="connsiteY2" fmla="*/ 5143500 h 5143500"/>
              <a:gd name="connsiteX3" fmla="*/ 1809750 w 4724400"/>
              <a:gd name="connsiteY3" fmla="*/ 5140325 h 5143500"/>
              <a:gd name="connsiteX4" fmla="*/ 0 w 472440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24400" h="5143500">
                <a:moveTo>
                  <a:pt x="0" y="0"/>
                </a:moveTo>
                <a:lnTo>
                  <a:pt x="4724400" y="0"/>
                </a:lnTo>
                <a:lnTo>
                  <a:pt x="4724400" y="5143500"/>
                </a:lnTo>
                <a:lnTo>
                  <a:pt x="1809750" y="5140325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5588000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5588000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74933"/>
          </a:xfrm>
          <a:custGeom>
            <a:avLst/>
            <a:gdLst>
              <a:gd name="connsiteX0" fmla="*/ 0 w 4572000"/>
              <a:gd name="connsiteY0" fmla="*/ 0 h 5143500"/>
              <a:gd name="connsiteX1" fmla="*/ 4572000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  <a:gd name="connsiteX4" fmla="*/ 0 w 4572000"/>
              <a:gd name="connsiteY4" fmla="*/ 0 h 5143500"/>
              <a:gd name="connsiteX0" fmla="*/ 0 w 4572000"/>
              <a:gd name="connsiteY0" fmla="*/ 0 h 5143500"/>
              <a:gd name="connsiteX1" fmla="*/ 4572000 w 4572000"/>
              <a:gd name="connsiteY1" fmla="*/ 0 h 5143500"/>
              <a:gd name="connsiteX2" fmla="*/ 4572000 w 4572000"/>
              <a:gd name="connsiteY2" fmla="*/ 5143500 h 5143500"/>
              <a:gd name="connsiteX3" fmla="*/ 1816100 w 4572000"/>
              <a:gd name="connsiteY3" fmla="*/ 5118100 h 5143500"/>
              <a:gd name="connsiteX4" fmla="*/ 0 w 4572000"/>
              <a:gd name="connsiteY4" fmla="*/ 0 h 5143500"/>
              <a:gd name="connsiteX0" fmla="*/ 0 w 4572000"/>
              <a:gd name="connsiteY0" fmla="*/ 0 h 5156200"/>
              <a:gd name="connsiteX1" fmla="*/ 4572000 w 4572000"/>
              <a:gd name="connsiteY1" fmla="*/ 0 h 5156200"/>
              <a:gd name="connsiteX2" fmla="*/ 4572000 w 4572000"/>
              <a:gd name="connsiteY2" fmla="*/ 5143500 h 5156200"/>
              <a:gd name="connsiteX3" fmla="*/ 1816100 w 4572000"/>
              <a:gd name="connsiteY3" fmla="*/ 5156200 h 5156200"/>
              <a:gd name="connsiteX4" fmla="*/ 0 w 4572000"/>
              <a:gd name="connsiteY4" fmla="*/ 0 h 515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5156200">
                <a:moveTo>
                  <a:pt x="0" y="0"/>
                </a:moveTo>
                <a:lnTo>
                  <a:pt x="4572000" y="0"/>
                </a:lnTo>
                <a:lnTo>
                  <a:pt x="4572000" y="5143500"/>
                </a:lnTo>
                <a:lnTo>
                  <a:pt x="1816100" y="51562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182880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94653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48" name="Diamond 47"/>
          <p:cNvSpPr/>
          <p:nvPr userDrawn="1"/>
        </p:nvSpPr>
        <p:spPr>
          <a:xfrm>
            <a:off x="520700" y="2167734"/>
            <a:ext cx="2029325" cy="2029325"/>
          </a:xfrm>
          <a:prstGeom prst="diamond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86980" y="2334014"/>
            <a:ext cx="1696765" cy="169676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92432" y="4319697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2432" y="4694298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Diamond 34"/>
          <p:cNvSpPr/>
          <p:nvPr userDrawn="1"/>
        </p:nvSpPr>
        <p:spPr>
          <a:xfrm>
            <a:off x="2857500" y="2167734"/>
            <a:ext cx="2029325" cy="2029325"/>
          </a:xfrm>
          <a:prstGeom prst="diamon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36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3023780" y="2334014"/>
            <a:ext cx="1696765" cy="169676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929232" y="4319697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2929232" y="4694298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Diamond 51"/>
          <p:cNvSpPr/>
          <p:nvPr userDrawn="1"/>
        </p:nvSpPr>
        <p:spPr>
          <a:xfrm>
            <a:off x="5156200" y="2167734"/>
            <a:ext cx="2029325" cy="2029325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3" name="Picture Placeholder 7"/>
          <p:cNvSpPr>
            <a:spLocks noGrp="1"/>
          </p:cNvSpPr>
          <p:nvPr>
            <p:ph type="pic" sz="quarter" idx="23" hasCustomPrompt="1"/>
          </p:nvPr>
        </p:nvSpPr>
        <p:spPr>
          <a:xfrm>
            <a:off x="5322480" y="2334014"/>
            <a:ext cx="1696765" cy="169676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5227932" y="4319697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5227932" y="4694298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Diamond 60"/>
          <p:cNvSpPr/>
          <p:nvPr userDrawn="1"/>
        </p:nvSpPr>
        <p:spPr>
          <a:xfrm>
            <a:off x="7416800" y="2167734"/>
            <a:ext cx="2029325" cy="2029325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62" name="Picture Placeholder 7"/>
          <p:cNvSpPr>
            <a:spLocks noGrp="1"/>
          </p:cNvSpPr>
          <p:nvPr>
            <p:ph type="pic" sz="quarter" idx="26" hasCustomPrompt="1"/>
          </p:nvPr>
        </p:nvSpPr>
        <p:spPr>
          <a:xfrm>
            <a:off x="7583080" y="2334014"/>
            <a:ext cx="1696765" cy="169676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7488532" y="4319697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7488532" y="4694298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Diamond 45"/>
          <p:cNvSpPr/>
          <p:nvPr userDrawn="1"/>
        </p:nvSpPr>
        <p:spPr>
          <a:xfrm>
            <a:off x="9650820" y="2167734"/>
            <a:ext cx="2029325" cy="2029325"/>
          </a:xfrm>
          <a:prstGeom prst="diamond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7" name="Picture Placeholder 7"/>
          <p:cNvSpPr>
            <a:spLocks noGrp="1"/>
          </p:cNvSpPr>
          <p:nvPr>
            <p:ph type="pic" sz="quarter" idx="29" hasCustomPrompt="1"/>
          </p:nvPr>
        </p:nvSpPr>
        <p:spPr>
          <a:xfrm>
            <a:off x="9817100" y="2334014"/>
            <a:ext cx="1696765" cy="169676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9722552" y="4319697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31" hasCustomPrompt="1"/>
          </p:nvPr>
        </p:nvSpPr>
        <p:spPr>
          <a:xfrm>
            <a:off x="9722552" y="4694298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40385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2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animBg="1"/>
      <p:bldP spid="36" grpId="0" animBg="1"/>
      <p:bldP spid="3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animBg="1"/>
      <p:bldP spid="53" grpId="0" animBg="1"/>
      <p:bldP spid="5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animBg="1"/>
      <p:bldP spid="62" grpId="0" animBg="1"/>
      <p:bldP spid="6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animBg="1"/>
      <p:bldP spid="47" grpId="0" animBg="1"/>
      <p:bldP spid="5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7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 rot="16200000">
            <a:off x="2302771" y="75455"/>
            <a:ext cx="2123709" cy="5056349"/>
          </a:xfrm>
          <a:prstGeom prst="roundRect">
            <a:avLst>
              <a:gd name="adj" fmla="val 5960"/>
            </a:avLst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117063" y="1752462"/>
            <a:ext cx="1702333" cy="1702333"/>
          </a:xfrm>
          <a:prstGeom prst="ellipse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/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 userDrawn="1"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 userDrawn="1"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37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215977" y="1851376"/>
            <a:ext cx="1504504" cy="1504504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047449" y="1861441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047449" y="2158346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3027683" y="2432953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7" name="Rounded Rectangle 46"/>
          <p:cNvSpPr/>
          <p:nvPr userDrawn="1"/>
        </p:nvSpPr>
        <p:spPr>
          <a:xfrm rot="5400000" flipH="1">
            <a:off x="7765520" y="75455"/>
            <a:ext cx="2123709" cy="5056349"/>
          </a:xfrm>
          <a:prstGeom prst="roundRect">
            <a:avLst>
              <a:gd name="adj" fmla="val 5960"/>
            </a:avLst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8" name="Oval 47"/>
          <p:cNvSpPr/>
          <p:nvPr userDrawn="1"/>
        </p:nvSpPr>
        <p:spPr>
          <a:xfrm>
            <a:off x="9359367" y="1752462"/>
            <a:ext cx="1702333" cy="1702333"/>
          </a:xfrm>
          <a:prstGeom prst="ellipse">
            <a:avLst/>
          </a:prstGeom>
          <a:noFill/>
          <a:ln w="1905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/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72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9458281" y="1851376"/>
            <a:ext cx="1504504" cy="1504504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699967" y="1861441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699967" y="2158346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6680200" y="2432953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7" name="Rounded Rectangle 76"/>
          <p:cNvSpPr/>
          <p:nvPr userDrawn="1"/>
        </p:nvSpPr>
        <p:spPr>
          <a:xfrm rot="16200000">
            <a:off x="2302771" y="2432580"/>
            <a:ext cx="2123709" cy="5056349"/>
          </a:xfrm>
          <a:prstGeom prst="roundRect">
            <a:avLst>
              <a:gd name="adj" fmla="val 5960"/>
            </a:avLst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78" name="Oval 77"/>
          <p:cNvSpPr/>
          <p:nvPr userDrawn="1"/>
        </p:nvSpPr>
        <p:spPr>
          <a:xfrm>
            <a:off x="1117063" y="4109587"/>
            <a:ext cx="1702333" cy="1702333"/>
          </a:xfrm>
          <a:prstGeom prst="ellipse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/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96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1215977" y="4208501"/>
            <a:ext cx="1504504" cy="1504504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98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3047449" y="4196022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99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3047449" y="4492927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0" name="Text Placeholder 3"/>
          <p:cNvSpPr>
            <a:spLocks noGrp="1"/>
          </p:cNvSpPr>
          <p:nvPr>
            <p:ph type="body" sz="half" idx="25" hasCustomPrompt="1"/>
          </p:nvPr>
        </p:nvSpPr>
        <p:spPr>
          <a:xfrm>
            <a:off x="3027683" y="4767534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Rounded Rectangle 103"/>
          <p:cNvSpPr/>
          <p:nvPr userDrawn="1"/>
        </p:nvSpPr>
        <p:spPr>
          <a:xfrm rot="5400000" flipH="1">
            <a:off x="7765520" y="2432580"/>
            <a:ext cx="2123709" cy="5056349"/>
          </a:xfrm>
          <a:prstGeom prst="roundRect">
            <a:avLst>
              <a:gd name="adj" fmla="val 5960"/>
            </a:avLst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5" name="Oval 104"/>
          <p:cNvSpPr/>
          <p:nvPr userDrawn="1"/>
        </p:nvSpPr>
        <p:spPr>
          <a:xfrm>
            <a:off x="9359367" y="4109587"/>
            <a:ext cx="1702333" cy="1702333"/>
          </a:xfrm>
          <a:prstGeom prst="ellipse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/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116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9458281" y="4208501"/>
            <a:ext cx="1504504" cy="1504504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7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6699967" y="4196022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118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699967" y="4492927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9" name="Text Placeholder 3"/>
          <p:cNvSpPr>
            <a:spLocks noGrp="1"/>
          </p:cNvSpPr>
          <p:nvPr>
            <p:ph type="body" sz="half" idx="28" hasCustomPrompt="1"/>
          </p:nvPr>
        </p:nvSpPr>
        <p:spPr>
          <a:xfrm>
            <a:off x="6680200" y="4767534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14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5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7" grpId="0" animBg="1"/>
      <p:bldP spid="4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animBg="1"/>
      <p:bldP spid="48" grpId="0" animBg="1"/>
      <p:bldP spid="72" grpId="0" animBg="1"/>
      <p:bldP spid="74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5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6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animBg="1"/>
      <p:bldP spid="78" grpId="0" animBg="1"/>
      <p:bldP spid="96" grpId="0" animBg="1"/>
      <p:bldP spid="9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4" grpId="0" animBg="1"/>
      <p:bldP spid="105" grpId="0" animBg="1"/>
      <p:bldP spid="116" grpId="0" animBg="1"/>
      <p:bldP spid="117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8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9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8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 rot="16200000">
            <a:off x="2302771" y="75455"/>
            <a:ext cx="2123709" cy="5056349"/>
          </a:xfrm>
          <a:prstGeom prst="roundRect">
            <a:avLst>
              <a:gd name="adj" fmla="val 5960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9" name="Rounded Rectangle 8"/>
          <p:cNvSpPr/>
          <p:nvPr userDrawn="1"/>
        </p:nvSpPr>
        <p:spPr>
          <a:xfrm>
            <a:off x="1117063" y="1752462"/>
            <a:ext cx="1702333" cy="1702333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/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 userDrawn="1"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 userDrawn="1"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37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215977" y="1851376"/>
            <a:ext cx="1504504" cy="150450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047449" y="1861441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047449" y="2158346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3027683" y="2432953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7" name="Rounded Rectangle 46"/>
          <p:cNvSpPr/>
          <p:nvPr userDrawn="1"/>
        </p:nvSpPr>
        <p:spPr>
          <a:xfrm rot="5400000" flipH="1">
            <a:off x="7765520" y="75455"/>
            <a:ext cx="2123709" cy="5056349"/>
          </a:xfrm>
          <a:prstGeom prst="roundRect">
            <a:avLst>
              <a:gd name="adj" fmla="val 5960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8" name="Rounded Rectangle 47"/>
          <p:cNvSpPr/>
          <p:nvPr userDrawn="1"/>
        </p:nvSpPr>
        <p:spPr>
          <a:xfrm>
            <a:off x="9359367" y="1752462"/>
            <a:ext cx="1702333" cy="1702333"/>
          </a:xfrm>
          <a:prstGeom prst="roundRect">
            <a:avLst/>
          </a:prstGeom>
          <a:noFill/>
          <a:ln w="1905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/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72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9458281" y="1851376"/>
            <a:ext cx="1504504" cy="150450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699967" y="1861441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699967" y="2158346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6680200" y="2432953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7" name="Rounded Rectangle 76"/>
          <p:cNvSpPr/>
          <p:nvPr userDrawn="1"/>
        </p:nvSpPr>
        <p:spPr>
          <a:xfrm rot="16200000">
            <a:off x="2302771" y="2432580"/>
            <a:ext cx="2123709" cy="5056349"/>
          </a:xfrm>
          <a:prstGeom prst="roundRect">
            <a:avLst>
              <a:gd name="adj" fmla="val 5960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78" name="Rounded Rectangle 77"/>
          <p:cNvSpPr/>
          <p:nvPr userDrawn="1"/>
        </p:nvSpPr>
        <p:spPr>
          <a:xfrm>
            <a:off x="1117063" y="4109587"/>
            <a:ext cx="1702333" cy="1702333"/>
          </a:xfrm>
          <a:prstGeom prst="round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/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96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1215977" y="4208501"/>
            <a:ext cx="1504504" cy="150450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98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3047449" y="4196022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99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3047449" y="4492927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0" name="Text Placeholder 3"/>
          <p:cNvSpPr>
            <a:spLocks noGrp="1"/>
          </p:cNvSpPr>
          <p:nvPr>
            <p:ph type="body" sz="half" idx="25" hasCustomPrompt="1"/>
          </p:nvPr>
        </p:nvSpPr>
        <p:spPr>
          <a:xfrm>
            <a:off x="3027683" y="4767534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Rounded Rectangle 103"/>
          <p:cNvSpPr/>
          <p:nvPr userDrawn="1"/>
        </p:nvSpPr>
        <p:spPr>
          <a:xfrm rot="5400000" flipH="1">
            <a:off x="7765520" y="2432580"/>
            <a:ext cx="2123709" cy="5056349"/>
          </a:xfrm>
          <a:prstGeom prst="roundRect">
            <a:avLst>
              <a:gd name="adj" fmla="val 5960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5" name="Rounded Rectangle 104"/>
          <p:cNvSpPr/>
          <p:nvPr userDrawn="1"/>
        </p:nvSpPr>
        <p:spPr>
          <a:xfrm>
            <a:off x="9359367" y="4109587"/>
            <a:ext cx="1702333" cy="1702333"/>
          </a:xfrm>
          <a:prstGeom prst="round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/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116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9458281" y="4208501"/>
            <a:ext cx="1504504" cy="150450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7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6699967" y="4196022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118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699967" y="4492927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9" name="Text Placeholder 3"/>
          <p:cNvSpPr>
            <a:spLocks noGrp="1"/>
          </p:cNvSpPr>
          <p:nvPr>
            <p:ph type="body" sz="half" idx="28" hasCustomPrompt="1"/>
          </p:nvPr>
        </p:nvSpPr>
        <p:spPr>
          <a:xfrm>
            <a:off x="6680200" y="4767534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7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5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7" grpId="0" animBg="1"/>
      <p:bldP spid="4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animBg="1"/>
      <p:bldP spid="48" grpId="0" animBg="1"/>
      <p:bldP spid="72" grpId="0" animBg="1"/>
      <p:bldP spid="74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5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6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animBg="1"/>
      <p:bldP spid="78" grpId="0" animBg="1"/>
      <p:bldP spid="96" grpId="0" animBg="1"/>
      <p:bldP spid="9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4" grpId="0" animBg="1"/>
      <p:bldP spid="105" grpId="0" animBg="1"/>
      <p:bldP spid="116" grpId="0" animBg="1"/>
      <p:bldP spid="117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8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9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66738"/>
            <a:ext cx="12192000" cy="429126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64008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4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5149625" y="1625867"/>
            <a:ext cx="1881632" cy="1881632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53027" y="1625867"/>
            <a:ext cx="1881632" cy="1881632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2851327" y="1625867"/>
            <a:ext cx="1881632" cy="1881632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9809719" y="1625867"/>
            <a:ext cx="1881632" cy="1881632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7479672" y="1625867"/>
            <a:ext cx="1881632" cy="1881632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85117" y="3764694"/>
            <a:ext cx="201745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85117" y="4139295"/>
            <a:ext cx="2017451" cy="3113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783416" y="3764694"/>
            <a:ext cx="201745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2783416" y="4139295"/>
            <a:ext cx="2017451" cy="3113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5081716" y="3764694"/>
            <a:ext cx="201745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5081716" y="4139295"/>
            <a:ext cx="2017451" cy="3113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7411763" y="3764694"/>
            <a:ext cx="201745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7411763" y="4139295"/>
            <a:ext cx="2017451" cy="3113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9741809" y="3764694"/>
            <a:ext cx="201745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9741809" y="4139295"/>
            <a:ext cx="2017451" cy="3113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93091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6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511048" y="15367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2783587" y="15367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5056124" y="15367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9601200" y="15367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7328663" y="15367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>
            <a:off x="511048" y="38739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2783587" y="38739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5056124" y="38739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9601200" y="38739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7328663" y="38739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64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885271" y="1694615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1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5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3157809" y="1694615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6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5430347" y="1694615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3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7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9975423" y="1694615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5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7702885" y="1694615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4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9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885271" y="4044648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1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0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157809" y="4044648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1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5430347" y="4044648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3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2" name="Picture Placeholder 7"/>
          <p:cNvSpPr>
            <a:spLocks noGrp="1"/>
          </p:cNvSpPr>
          <p:nvPr>
            <p:ph type="pic" sz="quarter" idx="21" hasCustomPrompt="1"/>
          </p:nvPr>
        </p:nvSpPr>
        <p:spPr>
          <a:xfrm>
            <a:off x="9975423" y="4044648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5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3" name="Picture Placeholder 7"/>
          <p:cNvSpPr>
            <a:spLocks noGrp="1"/>
          </p:cNvSpPr>
          <p:nvPr>
            <p:ph type="pic" sz="quarter" idx="22" hasCustomPrompt="1"/>
          </p:nvPr>
        </p:nvSpPr>
        <p:spPr>
          <a:xfrm>
            <a:off x="7702885" y="4044648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4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563189" y="3116632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563189" y="3407911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2783585" y="3116632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783585" y="3407911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5108265" y="3116632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5108265" y="3407911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29" hasCustomPrompt="1"/>
          </p:nvPr>
        </p:nvSpPr>
        <p:spPr>
          <a:xfrm>
            <a:off x="7324384" y="3116632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7324384" y="3407911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31" hasCustomPrompt="1"/>
          </p:nvPr>
        </p:nvSpPr>
        <p:spPr>
          <a:xfrm>
            <a:off x="9622701" y="3116632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32" hasCustomPrompt="1"/>
          </p:nvPr>
        </p:nvSpPr>
        <p:spPr>
          <a:xfrm>
            <a:off x="9622701" y="3407911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33" hasCustomPrompt="1"/>
          </p:nvPr>
        </p:nvSpPr>
        <p:spPr>
          <a:xfrm>
            <a:off x="563189" y="5447267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34" hasCustomPrompt="1"/>
          </p:nvPr>
        </p:nvSpPr>
        <p:spPr>
          <a:xfrm>
            <a:off x="563189" y="5738545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35" hasCustomPrompt="1"/>
          </p:nvPr>
        </p:nvSpPr>
        <p:spPr>
          <a:xfrm>
            <a:off x="2783585" y="5447267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38" name="Text Placeholder 3"/>
          <p:cNvSpPr>
            <a:spLocks noGrp="1"/>
          </p:cNvSpPr>
          <p:nvPr>
            <p:ph type="body" sz="quarter" idx="36" hasCustomPrompt="1"/>
          </p:nvPr>
        </p:nvSpPr>
        <p:spPr>
          <a:xfrm>
            <a:off x="2783585" y="5738545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37" hasCustomPrompt="1"/>
          </p:nvPr>
        </p:nvSpPr>
        <p:spPr>
          <a:xfrm>
            <a:off x="5108265" y="5447267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38" hasCustomPrompt="1"/>
          </p:nvPr>
        </p:nvSpPr>
        <p:spPr>
          <a:xfrm>
            <a:off x="5108265" y="5738545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3"/>
          <p:cNvSpPr>
            <a:spLocks noGrp="1"/>
          </p:cNvSpPr>
          <p:nvPr>
            <p:ph type="body" sz="quarter" idx="39" hasCustomPrompt="1"/>
          </p:nvPr>
        </p:nvSpPr>
        <p:spPr>
          <a:xfrm>
            <a:off x="7324384" y="5447267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42" name="Text Placeholder 3"/>
          <p:cNvSpPr>
            <a:spLocks noGrp="1"/>
          </p:cNvSpPr>
          <p:nvPr>
            <p:ph type="body" sz="quarter" idx="40" hasCustomPrompt="1"/>
          </p:nvPr>
        </p:nvSpPr>
        <p:spPr>
          <a:xfrm>
            <a:off x="7324384" y="5738545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41" hasCustomPrompt="1"/>
          </p:nvPr>
        </p:nvSpPr>
        <p:spPr>
          <a:xfrm>
            <a:off x="9622701" y="5447267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42" hasCustomPrompt="1"/>
          </p:nvPr>
        </p:nvSpPr>
        <p:spPr>
          <a:xfrm>
            <a:off x="9622701" y="5738545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75894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6500"/>
                            </p:stCondLst>
                            <p:childTnLst>
                              <p:par>
                                <p:cTn id="2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7500"/>
                            </p:stCondLst>
                            <p:childTnLst>
                              <p:par>
                                <p:cTn id="2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8500"/>
                            </p:stCondLst>
                            <p:childTnLst>
                              <p:par>
                                <p:cTn id="2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9500"/>
                            </p:stCondLst>
                            <p:childTnLst>
                              <p:par>
                                <p:cTn id="2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2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MockUp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3429001"/>
            <a:ext cx="12192000" cy="26035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635000" y="1518621"/>
            <a:ext cx="2430853" cy="4527184"/>
            <a:chOff x="6140449" y="1116114"/>
            <a:chExt cx="1927226" cy="3589236"/>
          </a:xfrm>
        </p:grpSpPr>
        <p:sp>
          <p:nvSpPr>
            <p:cNvPr id="15" name="Rectangle 14"/>
            <p:cNvSpPr/>
            <p:nvPr/>
          </p:nvSpPr>
          <p:spPr>
            <a:xfrm>
              <a:off x="6211887" y="1630479"/>
              <a:ext cx="1784351" cy="25398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auto">
            <a:xfrm>
              <a:off x="6140449" y="1116114"/>
              <a:ext cx="1927226" cy="3589236"/>
            </a:xfrm>
            <a:custGeom>
              <a:avLst/>
              <a:gdLst/>
              <a:ahLst/>
              <a:cxnLst>
                <a:cxn ang="0">
                  <a:pos x="440" y="1690"/>
                </a:cxn>
                <a:cxn ang="0">
                  <a:pos x="440" y="1690"/>
                </a:cxn>
                <a:cxn ang="0">
                  <a:pos x="494" y="1636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494" y="1743"/>
                </a:cxn>
                <a:cxn ang="0">
                  <a:pos x="440" y="1690"/>
                </a:cxn>
                <a:cxn ang="0">
                  <a:pos x="440" y="1690"/>
                </a:cxn>
                <a:cxn ang="0">
                  <a:pos x="65" y="274"/>
                </a:cxn>
                <a:cxn ang="0">
                  <a:pos x="65" y="274"/>
                </a:cxn>
                <a:cxn ang="0">
                  <a:pos x="922" y="274"/>
                </a:cxn>
                <a:cxn ang="0">
                  <a:pos x="922" y="1543"/>
                </a:cxn>
                <a:cxn ang="0">
                  <a:pos x="65" y="1543"/>
                </a:cxn>
                <a:cxn ang="0">
                  <a:pos x="65" y="274"/>
                </a:cxn>
                <a:cxn ang="0">
                  <a:pos x="355" y="143"/>
                </a:cxn>
                <a:cxn ang="0">
                  <a:pos x="355" y="143"/>
                </a:cxn>
                <a:cxn ang="0">
                  <a:pos x="632" y="143"/>
                </a:cxn>
                <a:cxn ang="0">
                  <a:pos x="632" y="163"/>
                </a:cxn>
                <a:cxn ang="0">
                  <a:pos x="355" y="163"/>
                </a:cxn>
                <a:cxn ang="0">
                  <a:pos x="355" y="143"/>
                </a:cxn>
                <a:cxn ang="0">
                  <a:pos x="891" y="0"/>
                </a:cxn>
                <a:cxn ang="0">
                  <a:pos x="96" y="0"/>
                </a:cxn>
                <a:cxn ang="0">
                  <a:pos x="0" y="92"/>
                </a:cxn>
                <a:cxn ang="0">
                  <a:pos x="0" y="1748"/>
                </a:cxn>
                <a:cxn ang="0">
                  <a:pos x="96" y="1840"/>
                </a:cxn>
                <a:cxn ang="0">
                  <a:pos x="891" y="1840"/>
                </a:cxn>
                <a:cxn ang="0">
                  <a:pos x="987" y="1748"/>
                </a:cxn>
                <a:cxn ang="0">
                  <a:pos x="987" y="92"/>
                </a:cxn>
                <a:cxn ang="0">
                  <a:pos x="891" y="0"/>
                </a:cxn>
              </a:cxnLst>
              <a:rect l="0" t="0" r="r" b="b"/>
              <a:pathLst>
                <a:path w="987" h="1840">
                  <a:moveTo>
                    <a:pt x="440" y="1690"/>
                  </a:moveTo>
                  <a:cubicBezTo>
                    <a:pt x="440" y="1690"/>
                    <a:pt x="440" y="1690"/>
                    <a:pt x="440" y="1690"/>
                  </a:cubicBezTo>
                  <a:cubicBezTo>
                    <a:pt x="440" y="1660"/>
                    <a:pt x="464" y="1636"/>
                    <a:pt x="494" y="1636"/>
                  </a:cubicBezTo>
                  <a:cubicBezTo>
                    <a:pt x="523" y="1636"/>
                    <a:pt x="547" y="166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719"/>
                    <a:pt x="523" y="1743"/>
                    <a:pt x="494" y="1743"/>
                  </a:cubicBezTo>
                  <a:cubicBezTo>
                    <a:pt x="464" y="1743"/>
                    <a:pt x="440" y="1719"/>
                    <a:pt x="440" y="1690"/>
                  </a:cubicBezTo>
                  <a:cubicBezTo>
                    <a:pt x="440" y="1690"/>
                    <a:pt x="440" y="1690"/>
                    <a:pt x="440" y="1690"/>
                  </a:cubicBezTo>
                  <a:moveTo>
                    <a:pt x="65" y="274"/>
                  </a:moveTo>
                  <a:cubicBezTo>
                    <a:pt x="65" y="274"/>
                    <a:pt x="65" y="274"/>
                    <a:pt x="65" y="274"/>
                  </a:cubicBezTo>
                  <a:cubicBezTo>
                    <a:pt x="922" y="274"/>
                    <a:pt x="922" y="274"/>
                    <a:pt x="922" y="274"/>
                  </a:cubicBezTo>
                  <a:cubicBezTo>
                    <a:pt x="922" y="1543"/>
                    <a:pt x="922" y="1543"/>
                    <a:pt x="922" y="1543"/>
                  </a:cubicBezTo>
                  <a:cubicBezTo>
                    <a:pt x="65" y="1543"/>
                    <a:pt x="65" y="1543"/>
                    <a:pt x="65" y="1543"/>
                  </a:cubicBezTo>
                  <a:cubicBezTo>
                    <a:pt x="65" y="274"/>
                    <a:pt x="65" y="274"/>
                    <a:pt x="65" y="274"/>
                  </a:cubicBezTo>
                  <a:moveTo>
                    <a:pt x="355" y="143"/>
                  </a:moveTo>
                  <a:cubicBezTo>
                    <a:pt x="355" y="143"/>
                    <a:pt x="355" y="143"/>
                    <a:pt x="355" y="143"/>
                  </a:cubicBezTo>
                  <a:cubicBezTo>
                    <a:pt x="632" y="143"/>
                    <a:pt x="632" y="143"/>
                    <a:pt x="632" y="143"/>
                  </a:cubicBezTo>
                  <a:cubicBezTo>
                    <a:pt x="632" y="163"/>
                    <a:pt x="632" y="163"/>
                    <a:pt x="632" y="163"/>
                  </a:cubicBezTo>
                  <a:cubicBezTo>
                    <a:pt x="355" y="163"/>
                    <a:pt x="355" y="163"/>
                    <a:pt x="355" y="163"/>
                  </a:cubicBezTo>
                  <a:cubicBezTo>
                    <a:pt x="355" y="143"/>
                    <a:pt x="355" y="143"/>
                    <a:pt x="355" y="143"/>
                  </a:cubicBezTo>
                  <a:moveTo>
                    <a:pt x="891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3" y="0"/>
                    <a:pt x="0" y="42"/>
                    <a:pt x="0" y="92"/>
                  </a:cubicBezTo>
                  <a:cubicBezTo>
                    <a:pt x="0" y="1748"/>
                    <a:pt x="0" y="1748"/>
                    <a:pt x="0" y="1748"/>
                  </a:cubicBezTo>
                  <a:cubicBezTo>
                    <a:pt x="0" y="1798"/>
                    <a:pt x="43" y="1840"/>
                    <a:pt x="96" y="1840"/>
                  </a:cubicBezTo>
                  <a:cubicBezTo>
                    <a:pt x="891" y="1840"/>
                    <a:pt x="891" y="1840"/>
                    <a:pt x="891" y="1840"/>
                  </a:cubicBezTo>
                  <a:cubicBezTo>
                    <a:pt x="944" y="1840"/>
                    <a:pt x="987" y="1798"/>
                    <a:pt x="987" y="1748"/>
                  </a:cubicBezTo>
                  <a:cubicBezTo>
                    <a:pt x="987" y="92"/>
                    <a:pt x="987" y="92"/>
                    <a:pt x="987" y="92"/>
                  </a:cubicBezTo>
                  <a:cubicBezTo>
                    <a:pt x="987" y="41"/>
                    <a:pt x="944" y="0"/>
                    <a:pt x="891" y="0"/>
                  </a:cubicBezTo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tx2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tx2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rgbClr val="262626"/>
                </a:solidFill>
              </a:endParaRPr>
            </a:p>
          </p:txBody>
        </p:sp>
      </p:grpSp>
      <p:sp>
        <p:nvSpPr>
          <p:cNvPr id="1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789413" y="2163648"/>
            <a:ext cx="2114480" cy="3177731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578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5864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ckUp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4811183" y="1408767"/>
            <a:ext cx="2569635" cy="4785648"/>
            <a:chOff x="6140449" y="1116114"/>
            <a:chExt cx="1927226" cy="3589236"/>
          </a:xfrm>
        </p:grpSpPr>
        <p:sp>
          <p:nvSpPr>
            <p:cNvPr id="15" name="Rectangle 14"/>
            <p:cNvSpPr/>
            <p:nvPr userDrawn="1"/>
          </p:nvSpPr>
          <p:spPr>
            <a:xfrm>
              <a:off x="6211887" y="1630479"/>
              <a:ext cx="1784351" cy="25398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8" name="Freeform 5"/>
            <p:cNvSpPr>
              <a:spLocks noEditPoints="1"/>
            </p:cNvSpPr>
            <p:nvPr userDrawn="1"/>
          </p:nvSpPr>
          <p:spPr bwMode="auto">
            <a:xfrm>
              <a:off x="6140449" y="1116114"/>
              <a:ext cx="1927226" cy="3589236"/>
            </a:xfrm>
            <a:custGeom>
              <a:avLst/>
              <a:gdLst/>
              <a:ahLst/>
              <a:cxnLst>
                <a:cxn ang="0">
                  <a:pos x="440" y="1690"/>
                </a:cxn>
                <a:cxn ang="0">
                  <a:pos x="440" y="1690"/>
                </a:cxn>
                <a:cxn ang="0">
                  <a:pos x="494" y="1636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494" y="1743"/>
                </a:cxn>
                <a:cxn ang="0">
                  <a:pos x="440" y="1690"/>
                </a:cxn>
                <a:cxn ang="0">
                  <a:pos x="440" y="1690"/>
                </a:cxn>
                <a:cxn ang="0">
                  <a:pos x="65" y="274"/>
                </a:cxn>
                <a:cxn ang="0">
                  <a:pos x="65" y="274"/>
                </a:cxn>
                <a:cxn ang="0">
                  <a:pos x="922" y="274"/>
                </a:cxn>
                <a:cxn ang="0">
                  <a:pos x="922" y="1543"/>
                </a:cxn>
                <a:cxn ang="0">
                  <a:pos x="65" y="1543"/>
                </a:cxn>
                <a:cxn ang="0">
                  <a:pos x="65" y="274"/>
                </a:cxn>
                <a:cxn ang="0">
                  <a:pos x="355" y="143"/>
                </a:cxn>
                <a:cxn ang="0">
                  <a:pos x="355" y="143"/>
                </a:cxn>
                <a:cxn ang="0">
                  <a:pos x="632" y="143"/>
                </a:cxn>
                <a:cxn ang="0">
                  <a:pos x="632" y="163"/>
                </a:cxn>
                <a:cxn ang="0">
                  <a:pos x="355" y="163"/>
                </a:cxn>
                <a:cxn ang="0">
                  <a:pos x="355" y="143"/>
                </a:cxn>
                <a:cxn ang="0">
                  <a:pos x="891" y="0"/>
                </a:cxn>
                <a:cxn ang="0">
                  <a:pos x="96" y="0"/>
                </a:cxn>
                <a:cxn ang="0">
                  <a:pos x="0" y="92"/>
                </a:cxn>
                <a:cxn ang="0">
                  <a:pos x="0" y="1748"/>
                </a:cxn>
                <a:cxn ang="0">
                  <a:pos x="96" y="1840"/>
                </a:cxn>
                <a:cxn ang="0">
                  <a:pos x="891" y="1840"/>
                </a:cxn>
                <a:cxn ang="0">
                  <a:pos x="987" y="1748"/>
                </a:cxn>
                <a:cxn ang="0">
                  <a:pos x="987" y="92"/>
                </a:cxn>
                <a:cxn ang="0">
                  <a:pos x="891" y="0"/>
                </a:cxn>
              </a:cxnLst>
              <a:rect l="0" t="0" r="r" b="b"/>
              <a:pathLst>
                <a:path w="987" h="1840">
                  <a:moveTo>
                    <a:pt x="440" y="1690"/>
                  </a:moveTo>
                  <a:cubicBezTo>
                    <a:pt x="440" y="1690"/>
                    <a:pt x="440" y="1690"/>
                    <a:pt x="440" y="1690"/>
                  </a:cubicBezTo>
                  <a:cubicBezTo>
                    <a:pt x="440" y="1660"/>
                    <a:pt x="464" y="1636"/>
                    <a:pt x="494" y="1636"/>
                  </a:cubicBezTo>
                  <a:cubicBezTo>
                    <a:pt x="523" y="1636"/>
                    <a:pt x="547" y="166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719"/>
                    <a:pt x="523" y="1743"/>
                    <a:pt x="494" y="1743"/>
                  </a:cubicBezTo>
                  <a:cubicBezTo>
                    <a:pt x="464" y="1743"/>
                    <a:pt x="440" y="1719"/>
                    <a:pt x="440" y="1690"/>
                  </a:cubicBezTo>
                  <a:cubicBezTo>
                    <a:pt x="440" y="1690"/>
                    <a:pt x="440" y="1690"/>
                    <a:pt x="440" y="1690"/>
                  </a:cubicBezTo>
                  <a:moveTo>
                    <a:pt x="65" y="274"/>
                  </a:moveTo>
                  <a:cubicBezTo>
                    <a:pt x="65" y="274"/>
                    <a:pt x="65" y="274"/>
                    <a:pt x="65" y="274"/>
                  </a:cubicBezTo>
                  <a:cubicBezTo>
                    <a:pt x="922" y="274"/>
                    <a:pt x="922" y="274"/>
                    <a:pt x="922" y="274"/>
                  </a:cubicBezTo>
                  <a:cubicBezTo>
                    <a:pt x="922" y="1543"/>
                    <a:pt x="922" y="1543"/>
                    <a:pt x="922" y="1543"/>
                  </a:cubicBezTo>
                  <a:cubicBezTo>
                    <a:pt x="65" y="1543"/>
                    <a:pt x="65" y="1543"/>
                    <a:pt x="65" y="1543"/>
                  </a:cubicBezTo>
                  <a:cubicBezTo>
                    <a:pt x="65" y="274"/>
                    <a:pt x="65" y="274"/>
                    <a:pt x="65" y="274"/>
                  </a:cubicBezTo>
                  <a:moveTo>
                    <a:pt x="355" y="143"/>
                  </a:moveTo>
                  <a:cubicBezTo>
                    <a:pt x="355" y="143"/>
                    <a:pt x="355" y="143"/>
                    <a:pt x="355" y="143"/>
                  </a:cubicBezTo>
                  <a:cubicBezTo>
                    <a:pt x="632" y="143"/>
                    <a:pt x="632" y="143"/>
                    <a:pt x="632" y="143"/>
                  </a:cubicBezTo>
                  <a:cubicBezTo>
                    <a:pt x="632" y="163"/>
                    <a:pt x="632" y="163"/>
                    <a:pt x="632" y="163"/>
                  </a:cubicBezTo>
                  <a:cubicBezTo>
                    <a:pt x="355" y="163"/>
                    <a:pt x="355" y="163"/>
                    <a:pt x="355" y="163"/>
                  </a:cubicBezTo>
                  <a:cubicBezTo>
                    <a:pt x="355" y="143"/>
                    <a:pt x="355" y="143"/>
                    <a:pt x="355" y="143"/>
                  </a:cubicBezTo>
                  <a:moveTo>
                    <a:pt x="891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3" y="0"/>
                    <a:pt x="0" y="42"/>
                    <a:pt x="0" y="92"/>
                  </a:cubicBezTo>
                  <a:cubicBezTo>
                    <a:pt x="0" y="1748"/>
                    <a:pt x="0" y="1748"/>
                    <a:pt x="0" y="1748"/>
                  </a:cubicBezTo>
                  <a:cubicBezTo>
                    <a:pt x="0" y="1798"/>
                    <a:pt x="43" y="1840"/>
                    <a:pt x="96" y="1840"/>
                  </a:cubicBezTo>
                  <a:cubicBezTo>
                    <a:pt x="891" y="1840"/>
                    <a:pt x="891" y="1840"/>
                    <a:pt x="891" y="1840"/>
                  </a:cubicBezTo>
                  <a:cubicBezTo>
                    <a:pt x="944" y="1840"/>
                    <a:pt x="987" y="1798"/>
                    <a:pt x="987" y="1748"/>
                  </a:cubicBezTo>
                  <a:cubicBezTo>
                    <a:pt x="987" y="92"/>
                    <a:pt x="987" y="92"/>
                    <a:pt x="987" y="92"/>
                  </a:cubicBezTo>
                  <a:cubicBezTo>
                    <a:pt x="987" y="41"/>
                    <a:pt x="944" y="0"/>
                    <a:pt x="891" y="0"/>
                  </a:cubicBezTo>
                </a:path>
              </a:pathLst>
            </a:custGeom>
            <a:solidFill>
              <a:srgbClr val="7F818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rgbClr val="262626"/>
                </a:solidFill>
              </a:endParaRPr>
            </a:p>
          </p:txBody>
        </p:sp>
      </p:grpSp>
      <p:sp>
        <p:nvSpPr>
          <p:cNvPr id="20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978400" y="2092315"/>
            <a:ext cx="2235200" cy="3359151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170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ckUp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818015"/>
            <a:ext cx="7083397" cy="3608943"/>
            <a:chOff x="0" y="1363511"/>
            <a:chExt cx="5312548" cy="2706707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159936"/>
              <a:ext cx="2620817" cy="3833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rgbClr val="FFFFFF"/>
                </a:solidFill>
              </a:endParaRPr>
            </a:p>
          </p:txBody>
        </p:sp>
        <p:grpSp>
          <p:nvGrpSpPr>
            <p:cNvPr id="6" name="Group 5"/>
            <p:cNvGrpSpPr/>
            <p:nvPr userDrawn="1"/>
          </p:nvGrpSpPr>
          <p:grpSpPr>
            <a:xfrm>
              <a:off x="0" y="1363511"/>
              <a:ext cx="5312548" cy="2706707"/>
              <a:chOff x="0" y="1363511"/>
              <a:chExt cx="5312548" cy="2706707"/>
            </a:xfrm>
          </p:grpSpPr>
          <p:grpSp>
            <p:nvGrpSpPr>
              <p:cNvPr id="3" name="Group 2"/>
              <p:cNvGrpSpPr/>
              <p:nvPr userDrawn="1"/>
            </p:nvGrpSpPr>
            <p:grpSpPr>
              <a:xfrm>
                <a:off x="0" y="1363511"/>
                <a:ext cx="4690917" cy="1150090"/>
                <a:chOff x="0" y="1363511"/>
                <a:chExt cx="4690917" cy="1828800"/>
              </a:xfrm>
            </p:grpSpPr>
            <p:sp>
              <p:nvSpPr>
                <p:cNvPr id="2" name="Rectangle 1"/>
                <p:cNvSpPr/>
                <p:nvPr userDrawn="1"/>
              </p:nvSpPr>
              <p:spPr>
                <a:xfrm>
                  <a:off x="0" y="2582711"/>
                  <a:ext cx="2620817" cy="6096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" name="Pentagon 9"/>
                <p:cNvSpPr/>
                <p:nvPr userDrawn="1"/>
              </p:nvSpPr>
              <p:spPr>
                <a:xfrm>
                  <a:off x="2620817" y="1363511"/>
                  <a:ext cx="2070100" cy="1828800"/>
                </a:xfrm>
                <a:custGeom>
                  <a:avLst/>
                  <a:gdLst>
                    <a:gd name="connsiteX0" fmla="*/ 0 w 1981200"/>
                    <a:gd name="connsiteY0" fmla="*/ 0 h 609600"/>
                    <a:gd name="connsiteX1" fmla="*/ 1676400 w 1981200"/>
                    <a:gd name="connsiteY1" fmla="*/ 0 h 609600"/>
                    <a:gd name="connsiteX2" fmla="*/ 1981200 w 1981200"/>
                    <a:gd name="connsiteY2" fmla="*/ 304800 h 609600"/>
                    <a:gd name="connsiteX3" fmla="*/ 1676400 w 1981200"/>
                    <a:gd name="connsiteY3" fmla="*/ 609600 h 609600"/>
                    <a:gd name="connsiteX4" fmla="*/ 0 w 1981200"/>
                    <a:gd name="connsiteY4" fmla="*/ 609600 h 609600"/>
                    <a:gd name="connsiteX5" fmla="*/ 0 w 1981200"/>
                    <a:gd name="connsiteY5" fmla="*/ 0 h 609600"/>
                    <a:gd name="connsiteX0" fmla="*/ 0 w 1981200"/>
                    <a:gd name="connsiteY0" fmla="*/ 1219200 h 1828800"/>
                    <a:gd name="connsiteX1" fmla="*/ 1587500 w 1981200"/>
                    <a:gd name="connsiteY1" fmla="*/ 0 h 1828800"/>
                    <a:gd name="connsiteX2" fmla="*/ 1981200 w 1981200"/>
                    <a:gd name="connsiteY2" fmla="*/ 1524000 h 1828800"/>
                    <a:gd name="connsiteX3" fmla="*/ 1676400 w 1981200"/>
                    <a:gd name="connsiteY3" fmla="*/ 1828800 h 1828800"/>
                    <a:gd name="connsiteX4" fmla="*/ 0 w 1981200"/>
                    <a:gd name="connsiteY4" fmla="*/ 1828800 h 1828800"/>
                    <a:gd name="connsiteX5" fmla="*/ 0 w 19812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676400 w 2070100"/>
                    <a:gd name="connsiteY3" fmla="*/ 18288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955800 w 2070100"/>
                    <a:gd name="connsiteY3" fmla="*/ 6096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0100" h="1828800">
                      <a:moveTo>
                        <a:pt x="0" y="1219200"/>
                      </a:moveTo>
                      <a:lnTo>
                        <a:pt x="1587500" y="0"/>
                      </a:lnTo>
                      <a:lnTo>
                        <a:pt x="2070100" y="127000"/>
                      </a:lnTo>
                      <a:lnTo>
                        <a:pt x="1955800" y="609600"/>
                      </a:lnTo>
                      <a:lnTo>
                        <a:pt x="0" y="1828800"/>
                      </a:lnTo>
                      <a:lnTo>
                        <a:pt x="0" y="1219200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" name="Group 3"/>
              <p:cNvGrpSpPr/>
              <p:nvPr userDrawn="1"/>
            </p:nvGrpSpPr>
            <p:grpSpPr>
              <a:xfrm>
                <a:off x="0" y="1842991"/>
                <a:ext cx="5071917" cy="1181276"/>
                <a:chOff x="0" y="1949301"/>
                <a:chExt cx="5071917" cy="1443189"/>
              </a:xfrm>
            </p:grpSpPr>
            <p:sp>
              <p:nvSpPr>
                <p:cNvPr id="12" name="Rectangle 11"/>
                <p:cNvSpPr/>
                <p:nvPr userDrawn="1"/>
              </p:nvSpPr>
              <p:spPr>
                <a:xfrm>
                  <a:off x="0" y="2924127"/>
                  <a:ext cx="2620817" cy="46836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3" name="Pentagon 9"/>
                <p:cNvSpPr/>
                <p:nvPr userDrawn="1"/>
              </p:nvSpPr>
              <p:spPr>
                <a:xfrm>
                  <a:off x="2620817" y="1949301"/>
                  <a:ext cx="2451100" cy="1443189"/>
                </a:xfrm>
                <a:custGeom>
                  <a:avLst/>
                  <a:gdLst>
                    <a:gd name="connsiteX0" fmla="*/ 0 w 1981200"/>
                    <a:gd name="connsiteY0" fmla="*/ 0 h 609600"/>
                    <a:gd name="connsiteX1" fmla="*/ 1676400 w 1981200"/>
                    <a:gd name="connsiteY1" fmla="*/ 0 h 609600"/>
                    <a:gd name="connsiteX2" fmla="*/ 1981200 w 1981200"/>
                    <a:gd name="connsiteY2" fmla="*/ 304800 h 609600"/>
                    <a:gd name="connsiteX3" fmla="*/ 1676400 w 1981200"/>
                    <a:gd name="connsiteY3" fmla="*/ 609600 h 609600"/>
                    <a:gd name="connsiteX4" fmla="*/ 0 w 1981200"/>
                    <a:gd name="connsiteY4" fmla="*/ 609600 h 609600"/>
                    <a:gd name="connsiteX5" fmla="*/ 0 w 1981200"/>
                    <a:gd name="connsiteY5" fmla="*/ 0 h 609600"/>
                    <a:gd name="connsiteX0" fmla="*/ 0 w 1981200"/>
                    <a:gd name="connsiteY0" fmla="*/ 1219200 h 1828800"/>
                    <a:gd name="connsiteX1" fmla="*/ 1587500 w 1981200"/>
                    <a:gd name="connsiteY1" fmla="*/ 0 h 1828800"/>
                    <a:gd name="connsiteX2" fmla="*/ 1981200 w 1981200"/>
                    <a:gd name="connsiteY2" fmla="*/ 1524000 h 1828800"/>
                    <a:gd name="connsiteX3" fmla="*/ 1676400 w 1981200"/>
                    <a:gd name="connsiteY3" fmla="*/ 1828800 h 1828800"/>
                    <a:gd name="connsiteX4" fmla="*/ 0 w 1981200"/>
                    <a:gd name="connsiteY4" fmla="*/ 1828800 h 1828800"/>
                    <a:gd name="connsiteX5" fmla="*/ 0 w 19812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676400 w 2070100"/>
                    <a:gd name="connsiteY3" fmla="*/ 18288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955800 w 2070100"/>
                    <a:gd name="connsiteY3" fmla="*/ 6096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451100"/>
                    <a:gd name="connsiteY0" fmla="*/ 1219200 h 1828800"/>
                    <a:gd name="connsiteX1" fmla="*/ 1587500 w 2451100"/>
                    <a:gd name="connsiteY1" fmla="*/ 0 h 1828800"/>
                    <a:gd name="connsiteX2" fmla="*/ 2451100 w 2451100"/>
                    <a:gd name="connsiteY2" fmla="*/ 93941 h 1828800"/>
                    <a:gd name="connsiteX3" fmla="*/ 1955800 w 2451100"/>
                    <a:gd name="connsiteY3" fmla="*/ 609600 h 1828800"/>
                    <a:gd name="connsiteX4" fmla="*/ 0 w 2451100"/>
                    <a:gd name="connsiteY4" fmla="*/ 1828800 h 1828800"/>
                    <a:gd name="connsiteX5" fmla="*/ 0 w 2451100"/>
                    <a:gd name="connsiteY5" fmla="*/ 1219200 h 1828800"/>
                    <a:gd name="connsiteX0" fmla="*/ 0 w 2451100"/>
                    <a:gd name="connsiteY0" fmla="*/ 1367968 h 1977568"/>
                    <a:gd name="connsiteX1" fmla="*/ 1993900 w 2451100"/>
                    <a:gd name="connsiteY1" fmla="*/ 0 h 1977568"/>
                    <a:gd name="connsiteX2" fmla="*/ 2451100 w 2451100"/>
                    <a:gd name="connsiteY2" fmla="*/ 242709 h 1977568"/>
                    <a:gd name="connsiteX3" fmla="*/ 1955800 w 2451100"/>
                    <a:gd name="connsiteY3" fmla="*/ 758368 h 1977568"/>
                    <a:gd name="connsiteX4" fmla="*/ 0 w 2451100"/>
                    <a:gd name="connsiteY4" fmla="*/ 1977568 h 1977568"/>
                    <a:gd name="connsiteX5" fmla="*/ 0 w 2451100"/>
                    <a:gd name="connsiteY5" fmla="*/ 1367968 h 1977568"/>
                    <a:gd name="connsiteX0" fmla="*/ 0 w 2451100"/>
                    <a:gd name="connsiteY0" fmla="*/ 1367968 h 1977568"/>
                    <a:gd name="connsiteX1" fmla="*/ 1993900 w 2451100"/>
                    <a:gd name="connsiteY1" fmla="*/ 0 h 1977568"/>
                    <a:gd name="connsiteX2" fmla="*/ 2451100 w 2451100"/>
                    <a:gd name="connsiteY2" fmla="*/ 242709 h 1977568"/>
                    <a:gd name="connsiteX3" fmla="*/ 2247900 w 2451100"/>
                    <a:gd name="connsiteY3" fmla="*/ 741838 h 1977568"/>
                    <a:gd name="connsiteX4" fmla="*/ 0 w 2451100"/>
                    <a:gd name="connsiteY4" fmla="*/ 1977568 h 1977568"/>
                    <a:gd name="connsiteX5" fmla="*/ 0 w 2451100"/>
                    <a:gd name="connsiteY5" fmla="*/ 1367968 h 1977568"/>
                    <a:gd name="connsiteX0" fmla="*/ 0 w 2451100"/>
                    <a:gd name="connsiteY0" fmla="*/ 1268790 h 1878390"/>
                    <a:gd name="connsiteX1" fmla="*/ 1993900 w 2451100"/>
                    <a:gd name="connsiteY1" fmla="*/ 0 h 1878390"/>
                    <a:gd name="connsiteX2" fmla="*/ 2451100 w 2451100"/>
                    <a:gd name="connsiteY2" fmla="*/ 143531 h 1878390"/>
                    <a:gd name="connsiteX3" fmla="*/ 2247900 w 2451100"/>
                    <a:gd name="connsiteY3" fmla="*/ 642660 h 1878390"/>
                    <a:gd name="connsiteX4" fmla="*/ 0 w 2451100"/>
                    <a:gd name="connsiteY4" fmla="*/ 1878390 h 1878390"/>
                    <a:gd name="connsiteX5" fmla="*/ 0 w 2451100"/>
                    <a:gd name="connsiteY5" fmla="*/ 1268790 h 1878390"/>
                    <a:gd name="connsiteX0" fmla="*/ 0 w 2451100"/>
                    <a:gd name="connsiteY0" fmla="*/ 1268790 h 1878390"/>
                    <a:gd name="connsiteX1" fmla="*/ 1993900 w 2451100"/>
                    <a:gd name="connsiteY1" fmla="*/ 0 h 1878390"/>
                    <a:gd name="connsiteX2" fmla="*/ 2451100 w 2451100"/>
                    <a:gd name="connsiteY2" fmla="*/ 143531 h 1878390"/>
                    <a:gd name="connsiteX3" fmla="*/ 2181225 w 2451100"/>
                    <a:gd name="connsiteY3" fmla="*/ 803825 h 1878390"/>
                    <a:gd name="connsiteX4" fmla="*/ 0 w 2451100"/>
                    <a:gd name="connsiteY4" fmla="*/ 1878390 h 1878390"/>
                    <a:gd name="connsiteX5" fmla="*/ 0 w 2451100"/>
                    <a:gd name="connsiteY5" fmla="*/ 1268790 h 1878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51100" h="1878390">
                      <a:moveTo>
                        <a:pt x="0" y="1268790"/>
                      </a:moveTo>
                      <a:lnTo>
                        <a:pt x="1993900" y="0"/>
                      </a:lnTo>
                      <a:lnTo>
                        <a:pt x="2451100" y="143531"/>
                      </a:lnTo>
                      <a:lnTo>
                        <a:pt x="2181225" y="803825"/>
                      </a:lnTo>
                      <a:lnTo>
                        <a:pt x="0" y="1878390"/>
                      </a:lnTo>
                      <a:lnTo>
                        <a:pt x="0" y="126879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9" name="Pentagon 9"/>
              <p:cNvSpPr/>
              <p:nvPr userDrawn="1"/>
            </p:nvSpPr>
            <p:spPr>
              <a:xfrm>
                <a:off x="2620816" y="2456566"/>
                <a:ext cx="2691732" cy="1086734"/>
              </a:xfrm>
              <a:custGeom>
                <a:avLst/>
                <a:gdLst>
                  <a:gd name="connsiteX0" fmla="*/ 0 w 1981200"/>
                  <a:gd name="connsiteY0" fmla="*/ 0 h 609600"/>
                  <a:gd name="connsiteX1" fmla="*/ 1676400 w 1981200"/>
                  <a:gd name="connsiteY1" fmla="*/ 0 h 609600"/>
                  <a:gd name="connsiteX2" fmla="*/ 1981200 w 1981200"/>
                  <a:gd name="connsiteY2" fmla="*/ 304800 h 609600"/>
                  <a:gd name="connsiteX3" fmla="*/ 1676400 w 1981200"/>
                  <a:gd name="connsiteY3" fmla="*/ 609600 h 609600"/>
                  <a:gd name="connsiteX4" fmla="*/ 0 w 1981200"/>
                  <a:gd name="connsiteY4" fmla="*/ 609600 h 609600"/>
                  <a:gd name="connsiteX5" fmla="*/ 0 w 1981200"/>
                  <a:gd name="connsiteY5" fmla="*/ 0 h 609600"/>
                  <a:gd name="connsiteX0" fmla="*/ 0 w 1981200"/>
                  <a:gd name="connsiteY0" fmla="*/ 1219200 h 1828800"/>
                  <a:gd name="connsiteX1" fmla="*/ 1587500 w 1981200"/>
                  <a:gd name="connsiteY1" fmla="*/ 0 h 1828800"/>
                  <a:gd name="connsiteX2" fmla="*/ 1981200 w 1981200"/>
                  <a:gd name="connsiteY2" fmla="*/ 1524000 h 1828800"/>
                  <a:gd name="connsiteX3" fmla="*/ 1676400 w 1981200"/>
                  <a:gd name="connsiteY3" fmla="*/ 1828800 h 1828800"/>
                  <a:gd name="connsiteX4" fmla="*/ 0 w 1981200"/>
                  <a:gd name="connsiteY4" fmla="*/ 1828800 h 1828800"/>
                  <a:gd name="connsiteX5" fmla="*/ 0 w 1981200"/>
                  <a:gd name="connsiteY5" fmla="*/ 1219200 h 1828800"/>
                  <a:gd name="connsiteX0" fmla="*/ 0 w 2070100"/>
                  <a:gd name="connsiteY0" fmla="*/ 1219200 h 1828800"/>
                  <a:gd name="connsiteX1" fmla="*/ 1587500 w 2070100"/>
                  <a:gd name="connsiteY1" fmla="*/ 0 h 1828800"/>
                  <a:gd name="connsiteX2" fmla="*/ 2070100 w 2070100"/>
                  <a:gd name="connsiteY2" fmla="*/ 127000 h 1828800"/>
                  <a:gd name="connsiteX3" fmla="*/ 1676400 w 2070100"/>
                  <a:gd name="connsiteY3" fmla="*/ 1828800 h 1828800"/>
                  <a:gd name="connsiteX4" fmla="*/ 0 w 2070100"/>
                  <a:gd name="connsiteY4" fmla="*/ 1828800 h 1828800"/>
                  <a:gd name="connsiteX5" fmla="*/ 0 w 2070100"/>
                  <a:gd name="connsiteY5" fmla="*/ 1219200 h 1828800"/>
                  <a:gd name="connsiteX0" fmla="*/ 0 w 2070100"/>
                  <a:gd name="connsiteY0" fmla="*/ 1219200 h 1828800"/>
                  <a:gd name="connsiteX1" fmla="*/ 1587500 w 2070100"/>
                  <a:gd name="connsiteY1" fmla="*/ 0 h 1828800"/>
                  <a:gd name="connsiteX2" fmla="*/ 2070100 w 2070100"/>
                  <a:gd name="connsiteY2" fmla="*/ 127000 h 1828800"/>
                  <a:gd name="connsiteX3" fmla="*/ 1955800 w 2070100"/>
                  <a:gd name="connsiteY3" fmla="*/ 609600 h 1828800"/>
                  <a:gd name="connsiteX4" fmla="*/ 0 w 2070100"/>
                  <a:gd name="connsiteY4" fmla="*/ 1828800 h 1828800"/>
                  <a:gd name="connsiteX5" fmla="*/ 0 w 2070100"/>
                  <a:gd name="connsiteY5" fmla="*/ 1219200 h 1828800"/>
                  <a:gd name="connsiteX0" fmla="*/ 0 w 2451100"/>
                  <a:gd name="connsiteY0" fmla="*/ 1219200 h 1828800"/>
                  <a:gd name="connsiteX1" fmla="*/ 1587500 w 2451100"/>
                  <a:gd name="connsiteY1" fmla="*/ 0 h 1828800"/>
                  <a:gd name="connsiteX2" fmla="*/ 2451100 w 2451100"/>
                  <a:gd name="connsiteY2" fmla="*/ 93941 h 1828800"/>
                  <a:gd name="connsiteX3" fmla="*/ 1955800 w 2451100"/>
                  <a:gd name="connsiteY3" fmla="*/ 609600 h 1828800"/>
                  <a:gd name="connsiteX4" fmla="*/ 0 w 2451100"/>
                  <a:gd name="connsiteY4" fmla="*/ 1828800 h 1828800"/>
                  <a:gd name="connsiteX5" fmla="*/ 0 w 2451100"/>
                  <a:gd name="connsiteY5" fmla="*/ 1219200 h 1828800"/>
                  <a:gd name="connsiteX0" fmla="*/ 0 w 2451100"/>
                  <a:gd name="connsiteY0" fmla="*/ 1367968 h 1977568"/>
                  <a:gd name="connsiteX1" fmla="*/ 1993900 w 2451100"/>
                  <a:gd name="connsiteY1" fmla="*/ 0 h 1977568"/>
                  <a:gd name="connsiteX2" fmla="*/ 2451100 w 2451100"/>
                  <a:gd name="connsiteY2" fmla="*/ 242709 h 1977568"/>
                  <a:gd name="connsiteX3" fmla="*/ 1955800 w 2451100"/>
                  <a:gd name="connsiteY3" fmla="*/ 758368 h 1977568"/>
                  <a:gd name="connsiteX4" fmla="*/ 0 w 2451100"/>
                  <a:gd name="connsiteY4" fmla="*/ 1977568 h 1977568"/>
                  <a:gd name="connsiteX5" fmla="*/ 0 w 2451100"/>
                  <a:gd name="connsiteY5" fmla="*/ 1367968 h 1977568"/>
                  <a:gd name="connsiteX0" fmla="*/ 0 w 2451100"/>
                  <a:gd name="connsiteY0" fmla="*/ 1367968 h 1977568"/>
                  <a:gd name="connsiteX1" fmla="*/ 1993900 w 2451100"/>
                  <a:gd name="connsiteY1" fmla="*/ 0 h 1977568"/>
                  <a:gd name="connsiteX2" fmla="*/ 2451100 w 2451100"/>
                  <a:gd name="connsiteY2" fmla="*/ 242709 h 1977568"/>
                  <a:gd name="connsiteX3" fmla="*/ 2247900 w 2451100"/>
                  <a:gd name="connsiteY3" fmla="*/ 741838 h 1977568"/>
                  <a:gd name="connsiteX4" fmla="*/ 0 w 2451100"/>
                  <a:gd name="connsiteY4" fmla="*/ 1977568 h 1977568"/>
                  <a:gd name="connsiteX5" fmla="*/ 0 w 2451100"/>
                  <a:gd name="connsiteY5" fmla="*/ 1367968 h 1977568"/>
                  <a:gd name="connsiteX0" fmla="*/ 0 w 2451100"/>
                  <a:gd name="connsiteY0" fmla="*/ 1268790 h 1878390"/>
                  <a:gd name="connsiteX1" fmla="*/ 1993900 w 2451100"/>
                  <a:gd name="connsiteY1" fmla="*/ 0 h 1878390"/>
                  <a:gd name="connsiteX2" fmla="*/ 2451100 w 2451100"/>
                  <a:gd name="connsiteY2" fmla="*/ 143531 h 1878390"/>
                  <a:gd name="connsiteX3" fmla="*/ 2247900 w 2451100"/>
                  <a:gd name="connsiteY3" fmla="*/ 642660 h 1878390"/>
                  <a:gd name="connsiteX4" fmla="*/ 0 w 2451100"/>
                  <a:gd name="connsiteY4" fmla="*/ 1878390 h 1878390"/>
                  <a:gd name="connsiteX5" fmla="*/ 0 w 2451100"/>
                  <a:gd name="connsiteY5" fmla="*/ 1268790 h 1878390"/>
                  <a:gd name="connsiteX0" fmla="*/ 0 w 2451100"/>
                  <a:gd name="connsiteY0" fmla="*/ 1268790 h 1878390"/>
                  <a:gd name="connsiteX1" fmla="*/ 1993900 w 2451100"/>
                  <a:gd name="connsiteY1" fmla="*/ 0 h 1878390"/>
                  <a:gd name="connsiteX2" fmla="*/ 2451100 w 2451100"/>
                  <a:gd name="connsiteY2" fmla="*/ 143531 h 1878390"/>
                  <a:gd name="connsiteX3" fmla="*/ 2181225 w 2451100"/>
                  <a:gd name="connsiteY3" fmla="*/ 803825 h 1878390"/>
                  <a:gd name="connsiteX4" fmla="*/ 0 w 2451100"/>
                  <a:gd name="connsiteY4" fmla="*/ 1878390 h 1878390"/>
                  <a:gd name="connsiteX5" fmla="*/ 0 w 2451100"/>
                  <a:gd name="connsiteY5" fmla="*/ 1268790 h 1878390"/>
                  <a:gd name="connsiteX0" fmla="*/ 0 w 3192246"/>
                  <a:gd name="connsiteY0" fmla="*/ 1268790 h 1878390"/>
                  <a:gd name="connsiteX1" fmla="*/ 1993900 w 3192246"/>
                  <a:gd name="connsiteY1" fmla="*/ 0 h 1878390"/>
                  <a:gd name="connsiteX2" fmla="*/ 3192246 w 3192246"/>
                  <a:gd name="connsiteY2" fmla="*/ 43309 h 1878390"/>
                  <a:gd name="connsiteX3" fmla="*/ 2181225 w 3192246"/>
                  <a:gd name="connsiteY3" fmla="*/ 803825 h 1878390"/>
                  <a:gd name="connsiteX4" fmla="*/ 0 w 3192246"/>
                  <a:gd name="connsiteY4" fmla="*/ 1878390 h 1878390"/>
                  <a:gd name="connsiteX5" fmla="*/ 0 w 3192246"/>
                  <a:gd name="connsiteY5" fmla="*/ 1268790 h 1878390"/>
                  <a:gd name="connsiteX0" fmla="*/ 0 w 3192246"/>
                  <a:gd name="connsiteY0" fmla="*/ 1225481 h 1835081"/>
                  <a:gd name="connsiteX1" fmla="*/ 2253782 w 3192246"/>
                  <a:gd name="connsiteY1" fmla="*/ 107025 h 1835081"/>
                  <a:gd name="connsiteX2" fmla="*/ 3192246 w 3192246"/>
                  <a:gd name="connsiteY2" fmla="*/ 0 h 1835081"/>
                  <a:gd name="connsiteX3" fmla="*/ 2181225 w 3192246"/>
                  <a:gd name="connsiteY3" fmla="*/ 760516 h 1835081"/>
                  <a:gd name="connsiteX4" fmla="*/ 0 w 3192246"/>
                  <a:gd name="connsiteY4" fmla="*/ 1835081 h 1835081"/>
                  <a:gd name="connsiteX5" fmla="*/ 0 w 3192246"/>
                  <a:gd name="connsiteY5" fmla="*/ 1225481 h 1835081"/>
                  <a:gd name="connsiteX0" fmla="*/ 0 w 3192246"/>
                  <a:gd name="connsiteY0" fmla="*/ 1225481 h 1835081"/>
                  <a:gd name="connsiteX1" fmla="*/ 2253782 w 3192246"/>
                  <a:gd name="connsiteY1" fmla="*/ 107025 h 1835081"/>
                  <a:gd name="connsiteX2" fmla="*/ 3192246 w 3192246"/>
                  <a:gd name="connsiteY2" fmla="*/ 0 h 1835081"/>
                  <a:gd name="connsiteX3" fmla="*/ 2777991 w 3192246"/>
                  <a:gd name="connsiteY3" fmla="*/ 823156 h 1835081"/>
                  <a:gd name="connsiteX4" fmla="*/ 0 w 3192246"/>
                  <a:gd name="connsiteY4" fmla="*/ 1835081 h 1835081"/>
                  <a:gd name="connsiteX5" fmla="*/ 0 w 3192246"/>
                  <a:gd name="connsiteY5" fmla="*/ 1225481 h 1835081"/>
                  <a:gd name="connsiteX0" fmla="*/ 0 w 3192246"/>
                  <a:gd name="connsiteY0" fmla="*/ 1225481 h 1835081"/>
                  <a:gd name="connsiteX1" fmla="*/ 2253782 w 3192246"/>
                  <a:gd name="connsiteY1" fmla="*/ 107025 h 1835081"/>
                  <a:gd name="connsiteX2" fmla="*/ 3192246 w 3192246"/>
                  <a:gd name="connsiteY2" fmla="*/ 0 h 1835081"/>
                  <a:gd name="connsiteX3" fmla="*/ 2575860 w 3192246"/>
                  <a:gd name="connsiteY3" fmla="*/ 885794 h 1835081"/>
                  <a:gd name="connsiteX4" fmla="*/ 0 w 3192246"/>
                  <a:gd name="connsiteY4" fmla="*/ 1835081 h 1835081"/>
                  <a:gd name="connsiteX5" fmla="*/ 0 w 3192246"/>
                  <a:gd name="connsiteY5" fmla="*/ 1225481 h 1835081"/>
                  <a:gd name="connsiteX0" fmla="*/ 0 w 2941989"/>
                  <a:gd name="connsiteY0" fmla="*/ 1125259 h 1734859"/>
                  <a:gd name="connsiteX1" fmla="*/ 2253782 w 2941989"/>
                  <a:gd name="connsiteY1" fmla="*/ 6803 h 1734859"/>
                  <a:gd name="connsiteX2" fmla="*/ 2941989 w 2941989"/>
                  <a:gd name="connsiteY2" fmla="*/ 0 h 1734859"/>
                  <a:gd name="connsiteX3" fmla="*/ 2575860 w 2941989"/>
                  <a:gd name="connsiteY3" fmla="*/ 785572 h 1734859"/>
                  <a:gd name="connsiteX4" fmla="*/ 0 w 2941989"/>
                  <a:gd name="connsiteY4" fmla="*/ 1734859 h 1734859"/>
                  <a:gd name="connsiteX5" fmla="*/ 0 w 2941989"/>
                  <a:gd name="connsiteY5" fmla="*/ 1125259 h 1734859"/>
                  <a:gd name="connsiteX0" fmla="*/ 0 w 2941989"/>
                  <a:gd name="connsiteY0" fmla="*/ 1125259 h 1734859"/>
                  <a:gd name="connsiteX1" fmla="*/ 2253782 w 2941989"/>
                  <a:gd name="connsiteY1" fmla="*/ 6803 h 1734859"/>
                  <a:gd name="connsiteX2" fmla="*/ 2941989 w 2941989"/>
                  <a:gd name="connsiteY2" fmla="*/ 0 h 1734859"/>
                  <a:gd name="connsiteX3" fmla="*/ 2441106 w 2941989"/>
                  <a:gd name="connsiteY3" fmla="*/ 877406 h 1734859"/>
                  <a:gd name="connsiteX4" fmla="*/ 0 w 2941989"/>
                  <a:gd name="connsiteY4" fmla="*/ 1734859 h 1734859"/>
                  <a:gd name="connsiteX5" fmla="*/ 0 w 2941989"/>
                  <a:gd name="connsiteY5" fmla="*/ 1125259 h 1734859"/>
                  <a:gd name="connsiteX0" fmla="*/ 0 w 2797610"/>
                  <a:gd name="connsiteY0" fmla="*/ 1118456 h 1728056"/>
                  <a:gd name="connsiteX1" fmla="*/ 2253782 w 2797610"/>
                  <a:gd name="connsiteY1" fmla="*/ 0 h 1728056"/>
                  <a:gd name="connsiteX2" fmla="*/ 2797610 w 2797610"/>
                  <a:gd name="connsiteY2" fmla="*/ 100336 h 1728056"/>
                  <a:gd name="connsiteX3" fmla="*/ 2441106 w 2797610"/>
                  <a:gd name="connsiteY3" fmla="*/ 870603 h 1728056"/>
                  <a:gd name="connsiteX4" fmla="*/ 0 w 2797610"/>
                  <a:gd name="connsiteY4" fmla="*/ 1728056 h 1728056"/>
                  <a:gd name="connsiteX5" fmla="*/ 0 w 2797610"/>
                  <a:gd name="connsiteY5" fmla="*/ 1118456 h 1728056"/>
                  <a:gd name="connsiteX0" fmla="*/ 0 w 2691732"/>
                  <a:gd name="connsiteY0" fmla="*/ 1118456 h 1728056"/>
                  <a:gd name="connsiteX1" fmla="*/ 2253782 w 2691732"/>
                  <a:gd name="connsiteY1" fmla="*/ 0 h 1728056"/>
                  <a:gd name="connsiteX2" fmla="*/ 2691732 w 2691732"/>
                  <a:gd name="connsiteY2" fmla="*/ 253392 h 1728056"/>
                  <a:gd name="connsiteX3" fmla="*/ 2441106 w 2691732"/>
                  <a:gd name="connsiteY3" fmla="*/ 870603 h 1728056"/>
                  <a:gd name="connsiteX4" fmla="*/ 0 w 2691732"/>
                  <a:gd name="connsiteY4" fmla="*/ 1728056 h 1728056"/>
                  <a:gd name="connsiteX5" fmla="*/ 0 w 2691732"/>
                  <a:gd name="connsiteY5" fmla="*/ 1118456 h 1728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91732" h="1728056">
                    <a:moveTo>
                      <a:pt x="0" y="1118456"/>
                    </a:moveTo>
                    <a:lnTo>
                      <a:pt x="2253782" y="0"/>
                    </a:lnTo>
                    <a:lnTo>
                      <a:pt x="2691732" y="253392"/>
                    </a:lnTo>
                    <a:lnTo>
                      <a:pt x="2441106" y="870603"/>
                    </a:lnTo>
                    <a:lnTo>
                      <a:pt x="0" y="1728056"/>
                    </a:lnTo>
                    <a:lnTo>
                      <a:pt x="0" y="111845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1" name="Group 20"/>
              <p:cNvGrpSpPr/>
              <p:nvPr userDrawn="1"/>
            </p:nvGrpSpPr>
            <p:grpSpPr>
              <a:xfrm>
                <a:off x="0" y="3208886"/>
                <a:ext cx="5181807" cy="861332"/>
                <a:chOff x="0" y="1822675"/>
                <a:chExt cx="5181807" cy="1369636"/>
              </a:xfrm>
            </p:grpSpPr>
            <p:sp>
              <p:nvSpPr>
                <p:cNvPr id="22" name="Rectangle 21"/>
                <p:cNvSpPr/>
                <p:nvPr userDrawn="1"/>
              </p:nvSpPr>
              <p:spPr>
                <a:xfrm>
                  <a:off x="0" y="2582711"/>
                  <a:ext cx="2620817" cy="609600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" name="Pentagon 9"/>
                <p:cNvSpPr/>
                <p:nvPr userDrawn="1"/>
              </p:nvSpPr>
              <p:spPr>
                <a:xfrm>
                  <a:off x="2620818" y="1822675"/>
                  <a:ext cx="2560989" cy="1369636"/>
                </a:xfrm>
                <a:custGeom>
                  <a:avLst/>
                  <a:gdLst>
                    <a:gd name="connsiteX0" fmla="*/ 0 w 1981200"/>
                    <a:gd name="connsiteY0" fmla="*/ 0 h 609600"/>
                    <a:gd name="connsiteX1" fmla="*/ 1676400 w 1981200"/>
                    <a:gd name="connsiteY1" fmla="*/ 0 h 609600"/>
                    <a:gd name="connsiteX2" fmla="*/ 1981200 w 1981200"/>
                    <a:gd name="connsiteY2" fmla="*/ 304800 h 609600"/>
                    <a:gd name="connsiteX3" fmla="*/ 1676400 w 1981200"/>
                    <a:gd name="connsiteY3" fmla="*/ 609600 h 609600"/>
                    <a:gd name="connsiteX4" fmla="*/ 0 w 1981200"/>
                    <a:gd name="connsiteY4" fmla="*/ 609600 h 609600"/>
                    <a:gd name="connsiteX5" fmla="*/ 0 w 1981200"/>
                    <a:gd name="connsiteY5" fmla="*/ 0 h 609600"/>
                    <a:gd name="connsiteX0" fmla="*/ 0 w 1981200"/>
                    <a:gd name="connsiteY0" fmla="*/ 1219200 h 1828800"/>
                    <a:gd name="connsiteX1" fmla="*/ 1587500 w 1981200"/>
                    <a:gd name="connsiteY1" fmla="*/ 0 h 1828800"/>
                    <a:gd name="connsiteX2" fmla="*/ 1981200 w 1981200"/>
                    <a:gd name="connsiteY2" fmla="*/ 1524000 h 1828800"/>
                    <a:gd name="connsiteX3" fmla="*/ 1676400 w 1981200"/>
                    <a:gd name="connsiteY3" fmla="*/ 1828800 h 1828800"/>
                    <a:gd name="connsiteX4" fmla="*/ 0 w 1981200"/>
                    <a:gd name="connsiteY4" fmla="*/ 1828800 h 1828800"/>
                    <a:gd name="connsiteX5" fmla="*/ 0 w 19812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676400 w 2070100"/>
                    <a:gd name="connsiteY3" fmla="*/ 18288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955800 w 2070100"/>
                    <a:gd name="connsiteY3" fmla="*/ 6096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349233"/>
                    <a:gd name="connsiteY0" fmla="*/ 1219200 h 1828800"/>
                    <a:gd name="connsiteX1" fmla="*/ 1587500 w 2349233"/>
                    <a:gd name="connsiteY1" fmla="*/ 0 h 1828800"/>
                    <a:gd name="connsiteX2" fmla="*/ 2349233 w 2349233"/>
                    <a:gd name="connsiteY2" fmla="*/ 647386 h 1828800"/>
                    <a:gd name="connsiteX3" fmla="*/ 1955800 w 2349233"/>
                    <a:gd name="connsiteY3" fmla="*/ 609600 h 1828800"/>
                    <a:gd name="connsiteX4" fmla="*/ 0 w 2349233"/>
                    <a:gd name="connsiteY4" fmla="*/ 1828800 h 1828800"/>
                    <a:gd name="connsiteX5" fmla="*/ 0 w 2349233"/>
                    <a:gd name="connsiteY5" fmla="*/ 1219200 h 1828800"/>
                    <a:gd name="connsiteX0" fmla="*/ 0 w 2349233"/>
                    <a:gd name="connsiteY0" fmla="*/ 1219200 h 1828800"/>
                    <a:gd name="connsiteX1" fmla="*/ 1587500 w 2349233"/>
                    <a:gd name="connsiteY1" fmla="*/ 0 h 1828800"/>
                    <a:gd name="connsiteX2" fmla="*/ 2349233 w 2349233"/>
                    <a:gd name="connsiteY2" fmla="*/ 647386 h 1828800"/>
                    <a:gd name="connsiteX3" fmla="*/ 2254183 w 2349233"/>
                    <a:gd name="connsiteY3" fmla="*/ 1267736 h 1828800"/>
                    <a:gd name="connsiteX4" fmla="*/ 0 w 2349233"/>
                    <a:gd name="connsiteY4" fmla="*/ 1828800 h 1828800"/>
                    <a:gd name="connsiteX5" fmla="*/ 0 w 2349233"/>
                    <a:gd name="connsiteY5" fmla="*/ 1219200 h 1828800"/>
                    <a:gd name="connsiteX0" fmla="*/ 0 w 2349233"/>
                    <a:gd name="connsiteY0" fmla="*/ 698814 h 1308414"/>
                    <a:gd name="connsiteX1" fmla="*/ 1991761 w 2349233"/>
                    <a:gd name="connsiteY1" fmla="*/ 0 h 1308414"/>
                    <a:gd name="connsiteX2" fmla="*/ 2349233 w 2349233"/>
                    <a:gd name="connsiteY2" fmla="*/ 127000 h 1308414"/>
                    <a:gd name="connsiteX3" fmla="*/ 2254183 w 2349233"/>
                    <a:gd name="connsiteY3" fmla="*/ 747350 h 1308414"/>
                    <a:gd name="connsiteX4" fmla="*/ 0 w 2349233"/>
                    <a:gd name="connsiteY4" fmla="*/ 1308414 h 1308414"/>
                    <a:gd name="connsiteX5" fmla="*/ 0 w 2349233"/>
                    <a:gd name="connsiteY5" fmla="*/ 698814 h 1308414"/>
                    <a:gd name="connsiteX0" fmla="*/ 0 w 2551364"/>
                    <a:gd name="connsiteY0" fmla="*/ 698814 h 1308414"/>
                    <a:gd name="connsiteX1" fmla="*/ 1991761 w 2551364"/>
                    <a:gd name="connsiteY1" fmla="*/ 0 h 1308414"/>
                    <a:gd name="connsiteX2" fmla="*/ 2551364 w 2551364"/>
                    <a:gd name="connsiteY2" fmla="*/ 234138 h 1308414"/>
                    <a:gd name="connsiteX3" fmla="*/ 2254183 w 2551364"/>
                    <a:gd name="connsiteY3" fmla="*/ 747350 h 1308414"/>
                    <a:gd name="connsiteX4" fmla="*/ 0 w 2551364"/>
                    <a:gd name="connsiteY4" fmla="*/ 1308414 h 1308414"/>
                    <a:gd name="connsiteX5" fmla="*/ 0 w 2551364"/>
                    <a:gd name="connsiteY5" fmla="*/ 698814 h 1308414"/>
                    <a:gd name="connsiteX0" fmla="*/ 0 w 2551364"/>
                    <a:gd name="connsiteY0" fmla="*/ 698814 h 1308414"/>
                    <a:gd name="connsiteX1" fmla="*/ 1991761 w 2551364"/>
                    <a:gd name="connsiteY1" fmla="*/ 0 h 1308414"/>
                    <a:gd name="connsiteX2" fmla="*/ 2551364 w 2551364"/>
                    <a:gd name="connsiteY2" fmla="*/ 234138 h 1308414"/>
                    <a:gd name="connsiteX3" fmla="*/ 2129055 w 2551364"/>
                    <a:gd name="connsiteY3" fmla="*/ 823877 h 1308414"/>
                    <a:gd name="connsiteX4" fmla="*/ 0 w 2551364"/>
                    <a:gd name="connsiteY4" fmla="*/ 1308414 h 1308414"/>
                    <a:gd name="connsiteX5" fmla="*/ 0 w 2551364"/>
                    <a:gd name="connsiteY5" fmla="*/ 698814 h 1308414"/>
                    <a:gd name="connsiteX0" fmla="*/ 0 w 2551364"/>
                    <a:gd name="connsiteY0" fmla="*/ 760036 h 1369636"/>
                    <a:gd name="connsiteX1" fmla="*/ 2136140 w 2551364"/>
                    <a:gd name="connsiteY1" fmla="*/ 0 h 1369636"/>
                    <a:gd name="connsiteX2" fmla="*/ 2551364 w 2551364"/>
                    <a:gd name="connsiteY2" fmla="*/ 295360 h 1369636"/>
                    <a:gd name="connsiteX3" fmla="*/ 2129055 w 2551364"/>
                    <a:gd name="connsiteY3" fmla="*/ 885099 h 1369636"/>
                    <a:gd name="connsiteX4" fmla="*/ 0 w 2551364"/>
                    <a:gd name="connsiteY4" fmla="*/ 1369636 h 1369636"/>
                    <a:gd name="connsiteX5" fmla="*/ 0 w 2551364"/>
                    <a:gd name="connsiteY5" fmla="*/ 760036 h 1369636"/>
                    <a:gd name="connsiteX0" fmla="*/ 0 w 2618741"/>
                    <a:gd name="connsiteY0" fmla="*/ 760036 h 1369636"/>
                    <a:gd name="connsiteX1" fmla="*/ 2136140 w 2618741"/>
                    <a:gd name="connsiteY1" fmla="*/ 0 h 1369636"/>
                    <a:gd name="connsiteX2" fmla="*/ 2618741 w 2618741"/>
                    <a:gd name="connsiteY2" fmla="*/ 280053 h 1369636"/>
                    <a:gd name="connsiteX3" fmla="*/ 2129055 w 2618741"/>
                    <a:gd name="connsiteY3" fmla="*/ 885099 h 1369636"/>
                    <a:gd name="connsiteX4" fmla="*/ 0 w 2618741"/>
                    <a:gd name="connsiteY4" fmla="*/ 1369636 h 1369636"/>
                    <a:gd name="connsiteX5" fmla="*/ 0 w 2618741"/>
                    <a:gd name="connsiteY5" fmla="*/ 760036 h 1369636"/>
                    <a:gd name="connsiteX0" fmla="*/ 0 w 2618741"/>
                    <a:gd name="connsiteY0" fmla="*/ 760036 h 1369636"/>
                    <a:gd name="connsiteX1" fmla="*/ 2136140 w 2618741"/>
                    <a:gd name="connsiteY1" fmla="*/ 0 h 1369636"/>
                    <a:gd name="connsiteX2" fmla="*/ 2618741 w 2618741"/>
                    <a:gd name="connsiteY2" fmla="*/ 280053 h 1369636"/>
                    <a:gd name="connsiteX3" fmla="*/ 2196432 w 2618741"/>
                    <a:gd name="connsiteY3" fmla="*/ 885099 h 1369636"/>
                    <a:gd name="connsiteX4" fmla="*/ 0 w 2618741"/>
                    <a:gd name="connsiteY4" fmla="*/ 1369636 h 1369636"/>
                    <a:gd name="connsiteX5" fmla="*/ 0 w 2618741"/>
                    <a:gd name="connsiteY5" fmla="*/ 760036 h 1369636"/>
                    <a:gd name="connsiteX0" fmla="*/ 0 w 2560989"/>
                    <a:gd name="connsiteY0" fmla="*/ 760036 h 1369636"/>
                    <a:gd name="connsiteX1" fmla="*/ 2136140 w 2560989"/>
                    <a:gd name="connsiteY1" fmla="*/ 0 h 1369636"/>
                    <a:gd name="connsiteX2" fmla="*/ 2560989 w 2560989"/>
                    <a:gd name="connsiteY2" fmla="*/ 310664 h 1369636"/>
                    <a:gd name="connsiteX3" fmla="*/ 2196432 w 2560989"/>
                    <a:gd name="connsiteY3" fmla="*/ 885099 h 1369636"/>
                    <a:gd name="connsiteX4" fmla="*/ 0 w 2560989"/>
                    <a:gd name="connsiteY4" fmla="*/ 1369636 h 1369636"/>
                    <a:gd name="connsiteX5" fmla="*/ 0 w 2560989"/>
                    <a:gd name="connsiteY5" fmla="*/ 760036 h 13696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60989" h="1369636">
                      <a:moveTo>
                        <a:pt x="0" y="760036"/>
                      </a:moveTo>
                      <a:lnTo>
                        <a:pt x="2136140" y="0"/>
                      </a:lnTo>
                      <a:lnTo>
                        <a:pt x="2560989" y="310664"/>
                      </a:lnTo>
                      <a:lnTo>
                        <a:pt x="2196432" y="885099"/>
                      </a:lnTo>
                      <a:lnTo>
                        <a:pt x="0" y="1369636"/>
                      </a:lnTo>
                      <a:lnTo>
                        <a:pt x="0" y="760036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grpSp>
        <p:nvGrpSpPr>
          <p:cNvPr id="24" name="Group 23"/>
          <p:cNvGrpSpPr/>
          <p:nvPr userDrawn="1"/>
        </p:nvGrpSpPr>
        <p:grpSpPr>
          <a:xfrm rot="20331427">
            <a:off x="1477741" y="1655769"/>
            <a:ext cx="2457683" cy="4577149"/>
            <a:chOff x="6140449" y="1116114"/>
            <a:chExt cx="1927226" cy="3589236"/>
          </a:xfrm>
        </p:grpSpPr>
        <p:sp>
          <p:nvSpPr>
            <p:cNvPr id="25" name="Rectangle 24"/>
            <p:cNvSpPr/>
            <p:nvPr userDrawn="1"/>
          </p:nvSpPr>
          <p:spPr>
            <a:xfrm>
              <a:off x="6211887" y="1630479"/>
              <a:ext cx="1784351" cy="25398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26" name="Freeform 5"/>
            <p:cNvSpPr>
              <a:spLocks noEditPoints="1"/>
            </p:cNvSpPr>
            <p:nvPr userDrawn="1"/>
          </p:nvSpPr>
          <p:spPr bwMode="auto">
            <a:xfrm>
              <a:off x="6140449" y="1116114"/>
              <a:ext cx="1927226" cy="3589236"/>
            </a:xfrm>
            <a:custGeom>
              <a:avLst/>
              <a:gdLst/>
              <a:ahLst/>
              <a:cxnLst>
                <a:cxn ang="0">
                  <a:pos x="440" y="1690"/>
                </a:cxn>
                <a:cxn ang="0">
                  <a:pos x="440" y="1690"/>
                </a:cxn>
                <a:cxn ang="0">
                  <a:pos x="494" y="1636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494" y="1743"/>
                </a:cxn>
                <a:cxn ang="0">
                  <a:pos x="440" y="1690"/>
                </a:cxn>
                <a:cxn ang="0">
                  <a:pos x="440" y="1690"/>
                </a:cxn>
                <a:cxn ang="0">
                  <a:pos x="65" y="274"/>
                </a:cxn>
                <a:cxn ang="0">
                  <a:pos x="65" y="274"/>
                </a:cxn>
                <a:cxn ang="0">
                  <a:pos x="922" y="274"/>
                </a:cxn>
                <a:cxn ang="0">
                  <a:pos x="922" y="1543"/>
                </a:cxn>
                <a:cxn ang="0">
                  <a:pos x="65" y="1543"/>
                </a:cxn>
                <a:cxn ang="0">
                  <a:pos x="65" y="274"/>
                </a:cxn>
                <a:cxn ang="0">
                  <a:pos x="355" y="143"/>
                </a:cxn>
                <a:cxn ang="0">
                  <a:pos x="355" y="143"/>
                </a:cxn>
                <a:cxn ang="0">
                  <a:pos x="632" y="143"/>
                </a:cxn>
                <a:cxn ang="0">
                  <a:pos x="632" y="163"/>
                </a:cxn>
                <a:cxn ang="0">
                  <a:pos x="355" y="163"/>
                </a:cxn>
                <a:cxn ang="0">
                  <a:pos x="355" y="143"/>
                </a:cxn>
                <a:cxn ang="0">
                  <a:pos x="891" y="0"/>
                </a:cxn>
                <a:cxn ang="0">
                  <a:pos x="96" y="0"/>
                </a:cxn>
                <a:cxn ang="0">
                  <a:pos x="0" y="92"/>
                </a:cxn>
                <a:cxn ang="0">
                  <a:pos x="0" y="1748"/>
                </a:cxn>
                <a:cxn ang="0">
                  <a:pos x="96" y="1840"/>
                </a:cxn>
                <a:cxn ang="0">
                  <a:pos x="891" y="1840"/>
                </a:cxn>
                <a:cxn ang="0">
                  <a:pos x="987" y="1748"/>
                </a:cxn>
                <a:cxn ang="0">
                  <a:pos x="987" y="92"/>
                </a:cxn>
                <a:cxn ang="0">
                  <a:pos x="891" y="0"/>
                </a:cxn>
              </a:cxnLst>
              <a:rect l="0" t="0" r="r" b="b"/>
              <a:pathLst>
                <a:path w="987" h="1840">
                  <a:moveTo>
                    <a:pt x="440" y="1690"/>
                  </a:moveTo>
                  <a:cubicBezTo>
                    <a:pt x="440" y="1690"/>
                    <a:pt x="440" y="1690"/>
                    <a:pt x="440" y="1690"/>
                  </a:cubicBezTo>
                  <a:cubicBezTo>
                    <a:pt x="440" y="1660"/>
                    <a:pt x="464" y="1636"/>
                    <a:pt x="494" y="1636"/>
                  </a:cubicBezTo>
                  <a:cubicBezTo>
                    <a:pt x="523" y="1636"/>
                    <a:pt x="547" y="166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719"/>
                    <a:pt x="523" y="1743"/>
                    <a:pt x="494" y="1743"/>
                  </a:cubicBezTo>
                  <a:cubicBezTo>
                    <a:pt x="464" y="1743"/>
                    <a:pt x="440" y="1719"/>
                    <a:pt x="440" y="1690"/>
                  </a:cubicBezTo>
                  <a:cubicBezTo>
                    <a:pt x="440" y="1690"/>
                    <a:pt x="440" y="1690"/>
                    <a:pt x="440" y="1690"/>
                  </a:cubicBezTo>
                  <a:moveTo>
                    <a:pt x="65" y="274"/>
                  </a:moveTo>
                  <a:cubicBezTo>
                    <a:pt x="65" y="274"/>
                    <a:pt x="65" y="274"/>
                    <a:pt x="65" y="274"/>
                  </a:cubicBezTo>
                  <a:cubicBezTo>
                    <a:pt x="922" y="274"/>
                    <a:pt x="922" y="274"/>
                    <a:pt x="922" y="274"/>
                  </a:cubicBezTo>
                  <a:cubicBezTo>
                    <a:pt x="922" y="1543"/>
                    <a:pt x="922" y="1543"/>
                    <a:pt x="922" y="1543"/>
                  </a:cubicBezTo>
                  <a:cubicBezTo>
                    <a:pt x="65" y="1543"/>
                    <a:pt x="65" y="1543"/>
                    <a:pt x="65" y="1543"/>
                  </a:cubicBezTo>
                  <a:cubicBezTo>
                    <a:pt x="65" y="274"/>
                    <a:pt x="65" y="274"/>
                    <a:pt x="65" y="274"/>
                  </a:cubicBezTo>
                  <a:moveTo>
                    <a:pt x="355" y="143"/>
                  </a:moveTo>
                  <a:cubicBezTo>
                    <a:pt x="355" y="143"/>
                    <a:pt x="355" y="143"/>
                    <a:pt x="355" y="143"/>
                  </a:cubicBezTo>
                  <a:cubicBezTo>
                    <a:pt x="632" y="143"/>
                    <a:pt x="632" y="143"/>
                    <a:pt x="632" y="143"/>
                  </a:cubicBezTo>
                  <a:cubicBezTo>
                    <a:pt x="632" y="163"/>
                    <a:pt x="632" y="163"/>
                    <a:pt x="632" y="163"/>
                  </a:cubicBezTo>
                  <a:cubicBezTo>
                    <a:pt x="355" y="163"/>
                    <a:pt x="355" y="163"/>
                    <a:pt x="355" y="163"/>
                  </a:cubicBezTo>
                  <a:cubicBezTo>
                    <a:pt x="355" y="143"/>
                    <a:pt x="355" y="143"/>
                    <a:pt x="355" y="143"/>
                  </a:cubicBezTo>
                  <a:moveTo>
                    <a:pt x="891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3" y="0"/>
                    <a:pt x="0" y="42"/>
                    <a:pt x="0" y="92"/>
                  </a:cubicBezTo>
                  <a:cubicBezTo>
                    <a:pt x="0" y="1748"/>
                    <a:pt x="0" y="1748"/>
                    <a:pt x="0" y="1748"/>
                  </a:cubicBezTo>
                  <a:cubicBezTo>
                    <a:pt x="0" y="1798"/>
                    <a:pt x="43" y="1840"/>
                    <a:pt x="96" y="1840"/>
                  </a:cubicBezTo>
                  <a:cubicBezTo>
                    <a:pt x="891" y="1840"/>
                    <a:pt x="891" y="1840"/>
                    <a:pt x="891" y="1840"/>
                  </a:cubicBezTo>
                  <a:cubicBezTo>
                    <a:pt x="944" y="1840"/>
                    <a:pt x="987" y="1798"/>
                    <a:pt x="987" y="1748"/>
                  </a:cubicBezTo>
                  <a:cubicBezTo>
                    <a:pt x="987" y="92"/>
                    <a:pt x="987" y="92"/>
                    <a:pt x="987" y="92"/>
                  </a:cubicBezTo>
                  <a:cubicBezTo>
                    <a:pt x="987" y="41"/>
                    <a:pt x="944" y="0"/>
                    <a:pt x="891" y="0"/>
                  </a:cubicBezTo>
                </a:path>
              </a:pathLst>
            </a:custGeom>
            <a:solidFill>
              <a:srgbClr val="7F818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rgbClr val="262626"/>
                </a:solidFill>
              </a:endParaRPr>
            </a:p>
          </p:txBody>
        </p:sp>
      </p:grpSp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 rot="20331427">
            <a:off x="1637673" y="2308242"/>
            <a:ext cx="2137819" cy="3212805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 rtl="0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24433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ckUp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0"/>
          <p:cNvGrpSpPr/>
          <p:nvPr userDrawn="1"/>
        </p:nvGrpSpPr>
        <p:grpSpPr>
          <a:xfrm>
            <a:off x="5802170" y="1472933"/>
            <a:ext cx="5867577" cy="4668552"/>
            <a:chOff x="2094899" y="1081795"/>
            <a:chExt cx="4400683" cy="3501414"/>
          </a:xfrm>
        </p:grpSpPr>
        <p:sp>
          <p:nvSpPr>
            <p:cNvPr id="18" name="Rectangle 17"/>
            <p:cNvSpPr/>
            <p:nvPr/>
          </p:nvSpPr>
          <p:spPr>
            <a:xfrm>
              <a:off x="2261198" y="1247618"/>
              <a:ext cx="4081379" cy="22598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9" name="Freeform 5"/>
            <p:cNvSpPr>
              <a:spLocks noEditPoints="1"/>
            </p:cNvSpPr>
            <p:nvPr/>
          </p:nvSpPr>
          <p:spPr bwMode="auto">
            <a:xfrm>
              <a:off x="2094899" y="1081795"/>
              <a:ext cx="4400683" cy="2608522"/>
            </a:xfrm>
            <a:custGeom>
              <a:avLst/>
              <a:gdLst/>
              <a:ahLst/>
              <a:cxnLst>
                <a:cxn ang="0">
                  <a:pos x="1757" y="0"/>
                </a:cxn>
                <a:cxn ang="0">
                  <a:pos x="921" y="0"/>
                </a:cxn>
                <a:cxn ang="0">
                  <a:pos x="893" y="0"/>
                </a:cxn>
                <a:cxn ang="0">
                  <a:pos x="56" y="0"/>
                </a:cxn>
                <a:cxn ang="0">
                  <a:pos x="0" y="47"/>
                </a:cxn>
                <a:cxn ang="0">
                  <a:pos x="0" y="1076"/>
                </a:cxn>
                <a:cxn ang="0">
                  <a:pos x="1816" y="1076"/>
                </a:cxn>
                <a:cxn ang="0">
                  <a:pos x="1816" y="47"/>
                </a:cxn>
                <a:cxn ang="0">
                  <a:pos x="1757" y="0"/>
                </a:cxn>
                <a:cxn ang="0">
                  <a:pos x="1732" y="1000"/>
                </a:cxn>
                <a:cxn ang="0">
                  <a:pos x="76" y="1000"/>
                </a:cxn>
                <a:cxn ang="0">
                  <a:pos x="76" y="68"/>
                </a:cxn>
                <a:cxn ang="0">
                  <a:pos x="1732" y="68"/>
                </a:cxn>
                <a:cxn ang="0">
                  <a:pos x="1732" y="1000"/>
                </a:cxn>
              </a:cxnLst>
              <a:rect l="0" t="0" r="r" b="b"/>
              <a:pathLst>
                <a:path w="1816" h="1076">
                  <a:moveTo>
                    <a:pt x="1757" y="0"/>
                  </a:moveTo>
                  <a:cubicBezTo>
                    <a:pt x="921" y="0"/>
                    <a:pt x="921" y="0"/>
                    <a:pt x="921" y="0"/>
                  </a:cubicBezTo>
                  <a:cubicBezTo>
                    <a:pt x="893" y="0"/>
                    <a:pt x="893" y="0"/>
                    <a:pt x="893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27" y="0"/>
                    <a:pt x="0" y="17"/>
                    <a:pt x="0" y="47"/>
                  </a:cubicBezTo>
                  <a:cubicBezTo>
                    <a:pt x="0" y="1076"/>
                    <a:pt x="0" y="1076"/>
                    <a:pt x="0" y="1076"/>
                  </a:cubicBezTo>
                  <a:cubicBezTo>
                    <a:pt x="1816" y="1076"/>
                    <a:pt x="1816" y="1076"/>
                    <a:pt x="1816" y="1076"/>
                  </a:cubicBezTo>
                  <a:cubicBezTo>
                    <a:pt x="1816" y="47"/>
                    <a:pt x="1816" y="47"/>
                    <a:pt x="1816" y="47"/>
                  </a:cubicBezTo>
                  <a:cubicBezTo>
                    <a:pt x="1816" y="17"/>
                    <a:pt x="1787" y="0"/>
                    <a:pt x="1757" y="0"/>
                  </a:cubicBezTo>
                  <a:moveTo>
                    <a:pt x="1732" y="1000"/>
                  </a:moveTo>
                  <a:cubicBezTo>
                    <a:pt x="76" y="1000"/>
                    <a:pt x="76" y="1000"/>
                    <a:pt x="76" y="1000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1732" y="68"/>
                    <a:pt x="1732" y="68"/>
                    <a:pt x="1732" y="68"/>
                  </a:cubicBezTo>
                  <a:cubicBezTo>
                    <a:pt x="1732" y="1000"/>
                    <a:pt x="1732" y="1000"/>
                    <a:pt x="1732" y="100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rgbClr val="262626"/>
                </a:solidFill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311744" y="1247618"/>
              <a:ext cx="3979748" cy="2259869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0" y="0"/>
                </a:cxn>
                <a:cxn ang="0">
                  <a:pos x="1872" y="1063"/>
                </a:cxn>
                <a:cxn ang="0">
                  <a:pos x="1872" y="0"/>
                </a:cxn>
              </a:cxnLst>
              <a:rect l="0" t="0" r="r" b="b"/>
              <a:pathLst>
                <a:path w="1872" h="1063">
                  <a:moveTo>
                    <a:pt x="1872" y="0"/>
                  </a:moveTo>
                  <a:lnTo>
                    <a:pt x="0" y="0"/>
                  </a:lnTo>
                  <a:lnTo>
                    <a:pt x="1872" y="1063"/>
                  </a:lnTo>
                  <a:lnTo>
                    <a:pt x="1872" y="0"/>
                  </a:lnTo>
                  <a:close/>
                </a:path>
              </a:pathLst>
            </a:custGeom>
            <a:solidFill>
              <a:srgbClr val="FFFFFF">
                <a:alpha val="16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rgbClr val="262626"/>
                </a:solidFill>
              </a:endParaRPr>
            </a:p>
          </p:txBody>
        </p:sp>
        <p:sp>
          <p:nvSpPr>
            <p:cNvPr id="21" name="Freeform 27"/>
            <p:cNvSpPr>
              <a:spLocks/>
            </p:cNvSpPr>
            <p:nvPr/>
          </p:nvSpPr>
          <p:spPr bwMode="auto">
            <a:xfrm>
              <a:off x="2094899" y="3690315"/>
              <a:ext cx="4400683" cy="397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0"/>
                </a:cxn>
                <a:cxn ang="0">
                  <a:pos x="56" y="164"/>
                </a:cxn>
                <a:cxn ang="0">
                  <a:pos x="893" y="164"/>
                </a:cxn>
                <a:cxn ang="0">
                  <a:pos x="921" y="164"/>
                </a:cxn>
                <a:cxn ang="0">
                  <a:pos x="1757" y="164"/>
                </a:cxn>
                <a:cxn ang="0">
                  <a:pos x="1816" y="100"/>
                </a:cxn>
                <a:cxn ang="0">
                  <a:pos x="1816" y="0"/>
                </a:cxn>
                <a:cxn ang="0">
                  <a:pos x="0" y="0"/>
                </a:cxn>
              </a:cxnLst>
              <a:rect l="0" t="0" r="r" b="b"/>
              <a:pathLst>
                <a:path w="1816" h="164">
                  <a:moveTo>
                    <a:pt x="0" y="0"/>
                  </a:moveTo>
                  <a:cubicBezTo>
                    <a:pt x="0" y="100"/>
                    <a:pt x="0" y="100"/>
                    <a:pt x="0" y="100"/>
                  </a:cubicBezTo>
                  <a:cubicBezTo>
                    <a:pt x="0" y="130"/>
                    <a:pt x="27" y="164"/>
                    <a:pt x="56" y="164"/>
                  </a:cubicBezTo>
                  <a:cubicBezTo>
                    <a:pt x="893" y="164"/>
                    <a:pt x="893" y="164"/>
                    <a:pt x="893" y="164"/>
                  </a:cubicBezTo>
                  <a:cubicBezTo>
                    <a:pt x="921" y="164"/>
                    <a:pt x="921" y="164"/>
                    <a:pt x="921" y="164"/>
                  </a:cubicBezTo>
                  <a:cubicBezTo>
                    <a:pt x="1757" y="164"/>
                    <a:pt x="1757" y="164"/>
                    <a:pt x="1757" y="164"/>
                  </a:cubicBezTo>
                  <a:cubicBezTo>
                    <a:pt x="1787" y="164"/>
                    <a:pt x="1816" y="130"/>
                    <a:pt x="1816" y="100"/>
                  </a:cubicBezTo>
                  <a:cubicBezTo>
                    <a:pt x="1816" y="0"/>
                    <a:pt x="1816" y="0"/>
                    <a:pt x="1816" y="0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83000">
                  <a:schemeClr val="bg1">
                    <a:lumMod val="75000"/>
                  </a:schemeClr>
                </a:gs>
                <a:gs pos="54000">
                  <a:schemeClr val="bg1">
                    <a:lumMod val="85000"/>
                  </a:schemeClr>
                </a:gs>
              </a:gsLst>
              <a:lin ang="18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2400" dirty="0">
                  <a:solidFill>
                    <a:srgbClr val="262626"/>
                  </a:solidFill>
                </a:rPr>
                <a:t> </a:t>
              </a:r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3506519" y="4087866"/>
              <a:ext cx="1590198" cy="495343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22" y="0"/>
                </a:cxn>
                <a:cxn ang="0">
                  <a:pos x="143" y="0"/>
                </a:cxn>
                <a:cxn ang="0">
                  <a:pos x="102" y="128"/>
                </a:cxn>
                <a:cxn ang="0">
                  <a:pos x="108" y="204"/>
                </a:cxn>
                <a:cxn ang="0">
                  <a:pos x="322" y="204"/>
                </a:cxn>
                <a:cxn ang="0">
                  <a:pos x="335" y="204"/>
                </a:cxn>
                <a:cxn ang="0">
                  <a:pos x="549" y="204"/>
                </a:cxn>
                <a:cxn ang="0">
                  <a:pos x="555" y="128"/>
                </a:cxn>
                <a:cxn ang="0">
                  <a:pos x="513" y="0"/>
                </a:cxn>
                <a:cxn ang="0">
                  <a:pos x="335" y="0"/>
                </a:cxn>
              </a:cxnLst>
              <a:rect l="0" t="0" r="r" b="b"/>
              <a:pathLst>
                <a:path w="656" h="204">
                  <a:moveTo>
                    <a:pt x="335" y="0"/>
                  </a:moveTo>
                  <a:cubicBezTo>
                    <a:pt x="322" y="0"/>
                    <a:pt x="322" y="0"/>
                    <a:pt x="322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2" y="88"/>
                    <a:pt x="102" y="128"/>
                  </a:cubicBezTo>
                  <a:cubicBezTo>
                    <a:pt x="62" y="169"/>
                    <a:pt x="0" y="204"/>
                    <a:pt x="108" y="204"/>
                  </a:cubicBezTo>
                  <a:cubicBezTo>
                    <a:pt x="322" y="204"/>
                    <a:pt x="322" y="204"/>
                    <a:pt x="322" y="204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549" y="204"/>
                    <a:pt x="549" y="204"/>
                    <a:pt x="549" y="204"/>
                  </a:cubicBezTo>
                  <a:cubicBezTo>
                    <a:pt x="656" y="204"/>
                    <a:pt x="594" y="169"/>
                    <a:pt x="555" y="128"/>
                  </a:cubicBezTo>
                  <a:cubicBezTo>
                    <a:pt x="515" y="88"/>
                    <a:pt x="513" y="0"/>
                    <a:pt x="513" y="0"/>
                  </a:cubicBezTo>
                  <a:lnTo>
                    <a:pt x="335" y="0"/>
                  </a:lnTo>
                  <a:close/>
                </a:path>
              </a:pathLst>
            </a:custGeom>
            <a:gradFill>
              <a:gsLst>
                <a:gs pos="42000">
                  <a:schemeClr val="bg1">
                    <a:lumMod val="75000"/>
                  </a:schemeClr>
                </a:gs>
                <a:gs pos="6000">
                  <a:schemeClr val="bg1">
                    <a:lumMod val="85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rgbClr val="262626"/>
                </a:solidFill>
              </a:endParaRPr>
            </a:p>
          </p:txBody>
        </p:sp>
      </p:grpSp>
      <p:sp>
        <p:nvSpPr>
          <p:cNvPr id="31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6052795" y="1694031"/>
            <a:ext cx="5344831" cy="3013159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2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448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ckUp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2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grpSp>
        <p:nvGrpSpPr>
          <p:cNvPr id="13" name="Group 20"/>
          <p:cNvGrpSpPr/>
          <p:nvPr userDrawn="1"/>
        </p:nvGrpSpPr>
        <p:grpSpPr>
          <a:xfrm>
            <a:off x="3985542" y="1701800"/>
            <a:ext cx="4220917" cy="3358381"/>
            <a:chOff x="2094899" y="1081795"/>
            <a:chExt cx="4400683" cy="3501414"/>
          </a:xfrm>
        </p:grpSpPr>
        <p:sp>
          <p:nvSpPr>
            <p:cNvPr id="14" name="Rectangle 13"/>
            <p:cNvSpPr/>
            <p:nvPr/>
          </p:nvSpPr>
          <p:spPr>
            <a:xfrm>
              <a:off x="2261198" y="1247618"/>
              <a:ext cx="4081379" cy="22598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auto">
            <a:xfrm>
              <a:off x="2094899" y="1081795"/>
              <a:ext cx="4400683" cy="2608522"/>
            </a:xfrm>
            <a:custGeom>
              <a:avLst/>
              <a:gdLst/>
              <a:ahLst/>
              <a:cxnLst>
                <a:cxn ang="0">
                  <a:pos x="1757" y="0"/>
                </a:cxn>
                <a:cxn ang="0">
                  <a:pos x="921" y="0"/>
                </a:cxn>
                <a:cxn ang="0">
                  <a:pos x="893" y="0"/>
                </a:cxn>
                <a:cxn ang="0">
                  <a:pos x="56" y="0"/>
                </a:cxn>
                <a:cxn ang="0">
                  <a:pos x="0" y="47"/>
                </a:cxn>
                <a:cxn ang="0">
                  <a:pos x="0" y="1076"/>
                </a:cxn>
                <a:cxn ang="0">
                  <a:pos x="1816" y="1076"/>
                </a:cxn>
                <a:cxn ang="0">
                  <a:pos x="1816" y="47"/>
                </a:cxn>
                <a:cxn ang="0">
                  <a:pos x="1757" y="0"/>
                </a:cxn>
                <a:cxn ang="0">
                  <a:pos x="1732" y="1000"/>
                </a:cxn>
                <a:cxn ang="0">
                  <a:pos x="76" y="1000"/>
                </a:cxn>
                <a:cxn ang="0">
                  <a:pos x="76" y="68"/>
                </a:cxn>
                <a:cxn ang="0">
                  <a:pos x="1732" y="68"/>
                </a:cxn>
                <a:cxn ang="0">
                  <a:pos x="1732" y="1000"/>
                </a:cxn>
              </a:cxnLst>
              <a:rect l="0" t="0" r="r" b="b"/>
              <a:pathLst>
                <a:path w="1816" h="1076">
                  <a:moveTo>
                    <a:pt x="1757" y="0"/>
                  </a:moveTo>
                  <a:cubicBezTo>
                    <a:pt x="921" y="0"/>
                    <a:pt x="921" y="0"/>
                    <a:pt x="921" y="0"/>
                  </a:cubicBezTo>
                  <a:cubicBezTo>
                    <a:pt x="893" y="0"/>
                    <a:pt x="893" y="0"/>
                    <a:pt x="893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27" y="0"/>
                    <a:pt x="0" y="17"/>
                    <a:pt x="0" y="47"/>
                  </a:cubicBezTo>
                  <a:cubicBezTo>
                    <a:pt x="0" y="1076"/>
                    <a:pt x="0" y="1076"/>
                    <a:pt x="0" y="1076"/>
                  </a:cubicBezTo>
                  <a:cubicBezTo>
                    <a:pt x="1816" y="1076"/>
                    <a:pt x="1816" y="1076"/>
                    <a:pt x="1816" y="1076"/>
                  </a:cubicBezTo>
                  <a:cubicBezTo>
                    <a:pt x="1816" y="47"/>
                    <a:pt x="1816" y="47"/>
                    <a:pt x="1816" y="47"/>
                  </a:cubicBezTo>
                  <a:cubicBezTo>
                    <a:pt x="1816" y="17"/>
                    <a:pt x="1787" y="0"/>
                    <a:pt x="1757" y="0"/>
                  </a:cubicBezTo>
                  <a:moveTo>
                    <a:pt x="1732" y="1000"/>
                  </a:moveTo>
                  <a:cubicBezTo>
                    <a:pt x="76" y="1000"/>
                    <a:pt x="76" y="1000"/>
                    <a:pt x="76" y="1000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1732" y="68"/>
                    <a:pt x="1732" y="68"/>
                    <a:pt x="1732" y="68"/>
                  </a:cubicBezTo>
                  <a:cubicBezTo>
                    <a:pt x="1732" y="1000"/>
                    <a:pt x="1732" y="1000"/>
                    <a:pt x="1732" y="100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rgbClr val="262626"/>
                </a:solidFill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311744" y="1247618"/>
              <a:ext cx="3979748" cy="2259869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0" y="0"/>
                </a:cxn>
                <a:cxn ang="0">
                  <a:pos x="1872" y="1063"/>
                </a:cxn>
                <a:cxn ang="0">
                  <a:pos x="1872" y="0"/>
                </a:cxn>
              </a:cxnLst>
              <a:rect l="0" t="0" r="r" b="b"/>
              <a:pathLst>
                <a:path w="1872" h="1063">
                  <a:moveTo>
                    <a:pt x="1872" y="0"/>
                  </a:moveTo>
                  <a:lnTo>
                    <a:pt x="0" y="0"/>
                  </a:lnTo>
                  <a:lnTo>
                    <a:pt x="1872" y="1063"/>
                  </a:lnTo>
                  <a:lnTo>
                    <a:pt x="1872" y="0"/>
                  </a:lnTo>
                  <a:close/>
                </a:path>
              </a:pathLst>
            </a:custGeom>
            <a:solidFill>
              <a:srgbClr val="FFFFFF">
                <a:alpha val="16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rgbClr val="262626"/>
                </a:solidFill>
              </a:endParaRPr>
            </a:p>
          </p:txBody>
        </p:sp>
        <p:sp>
          <p:nvSpPr>
            <p:cNvPr id="22" name="Freeform 27"/>
            <p:cNvSpPr>
              <a:spLocks/>
            </p:cNvSpPr>
            <p:nvPr/>
          </p:nvSpPr>
          <p:spPr bwMode="auto">
            <a:xfrm>
              <a:off x="2094899" y="3690315"/>
              <a:ext cx="4400683" cy="397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0"/>
                </a:cxn>
                <a:cxn ang="0">
                  <a:pos x="56" y="164"/>
                </a:cxn>
                <a:cxn ang="0">
                  <a:pos x="893" y="164"/>
                </a:cxn>
                <a:cxn ang="0">
                  <a:pos x="921" y="164"/>
                </a:cxn>
                <a:cxn ang="0">
                  <a:pos x="1757" y="164"/>
                </a:cxn>
                <a:cxn ang="0">
                  <a:pos x="1816" y="100"/>
                </a:cxn>
                <a:cxn ang="0">
                  <a:pos x="1816" y="0"/>
                </a:cxn>
                <a:cxn ang="0">
                  <a:pos x="0" y="0"/>
                </a:cxn>
              </a:cxnLst>
              <a:rect l="0" t="0" r="r" b="b"/>
              <a:pathLst>
                <a:path w="1816" h="164">
                  <a:moveTo>
                    <a:pt x="0" y="0"/>
                  </a:moveTo>
                  <a:cubicBezTo>
                    <a:pt x="0" y="100"/>
                    <a:pt x="0" y="100"/>
                    <a:pt x="0" y="100"/>
                  </a:cubicBezTo>
                  <a:cubicBezTo>
                    <a:pt x="0" y="130"/>
                    <a:pt x="27" y="164"/>
                    <a:pt x="56" y="164"/>
                  </a:cubicBezTo>
                  <a:cubicBezTo>
                    <a:pt x="893" y="164"/>
                    <a:pt x="893" y="164"/>
                    <a:pt x="893" y="164"/>
                  </a:cubicBezTo>
                  <a:cubicBezTo>
                    <a:pt x="921" y="164"/>
                    <a:pt x="921" y="164"/>
                    <a:pt x="921" y="164"/>
                  </a:cubicBezTo>
                  <a:cubicBezTo>
                    <a:pt x="1757" y="164"/>
                    <a:pt x="1757" y="164"/>
                    <a:pt x="1757" y="164"/>
                  </a:cubicBezTo>
                  <a:cubicBezTo>
                    <a:pt x="1787" y="164"/>
                    <a:pt x="1816" y="130"/>
                    <a:pt x="1816" y="100"/>
                  </a:cubicBezTo>
                  <a:cubicBezTo>
                    <a:pt x="1816" y="0"/>
                    <a:pt x="1816" y="0"/>
                    <a:pt x="1816" y="0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83000">
                  <a:schemeClr val="bg1">
                    <a:lumMod val="75000"/>
                  </a:schemeClr>
                </a:gs>
                <a:gs pos="54000">
                  <a:schemeClr val="bg1">
                    <a:lumMod val="85000"/>
                  </a:schemeClr>
                </a:gs>
              </a:gsLst>
              <a:lin ang="18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2400" dirty="0">
                  <a:solidFill>
                    <a:srgbClr val="262626"/>
                  </a:solidFill>
                </a:rPr>
                <a:t> </a:t>
              </a:r>
            </a:p>
          </p:txBody>
        </p:sp>
        <p:sp>
          <p:nvSpPr>
            <p:cNvPr id="23" name="Freeform 29"/>
            <p:cNvSpPr>
              <a:spLocks/>
            </p:cNvSpPr>
            <p:nvPr/>
          </p:nvSpPr>
          <p:spPr bwMode="auto">
            <a:xfrm>
              <a:off x="3506519" y="4087866"/>
              <a:ext cx="1590198" cy="495343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22" y="0"/>
                </a:cxn>
                <a:cxn ang="0">
                  <a:pos x="143" y="0"/>
                </a:cxn>
                <a:cxn ang="0">
                  <a:pos x="102" y="128"/>
                </a:cxn>
                <a:cxn ang="0">
                  <a:pos x="108" y="204"/>
                </a:cxn>
                <a:cxn ang="0">
                  <a:pos x="322" y="204"/>
                </a:cxn>
                <a:cxn ang="0">
                  <a:pos x="335" y="204"/>
                </a:cxn>
                <a:cxn ang="0">
                  <a:pos x="549" y="204"/>
                </a:cxn>
                <a:cxn ang="0">
                  <a:pos x="555" y="128"/>
                </a:cxn>
                <a:cxn ang="0">
                  <a:pos x="513" y="0"/>
                </a:cxn>
                <a:cxn ang="0">
                  <a:pos x="335" y="0"/>
                </a:cxn>
              </a:cxnLst>
              <a:rect l="0" t="0" r="r" b="b"/>
              <a:pathLst>
                <a:path w="656" h="204">
                  <a:moveTo>
                    <a:pt x="335" y="0"/>
                  </a:moveTo>
                  <a:cubicBezTo>
                    <a:pt x="322" y="0"/>
                    <a:pt x="322" y="0"/>
                    <a:pt x="322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2" y="88"/>
                    <a:pt x="102" y="128"/>
                  </a:cubicBezTo>
                  <a:cubicBezTo>
                    <a:pt x="62" y="169"/>
                    <a:pt x="0" y="204"/>
                    <a:pt x="108" y="204"/>
                  </a:cubicBezTo>
                  <a:cubicBezTo>
                    <a:pt x="322" y="204"/>
                    <a:pt x="322" y="204"/>
                    <a:pt x="322" y="204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549" y="204"/>
                    <a:pt x="549" y="204"/>
                    <a:pt x="549" y="204"/>
                  </a:cubicBezTo>
                  <a:cubicBezTo>
                    <a:pt x="656" y="204"/>
                    <a:pt x="594" y="169"/>
                    <a:pt x="555" y="128"/>
                  </a:cubicBezTo>
                  <a:cubicBezTo>
                    <a:pt x="515" y="88"/>
                    <a:pt x="513" y="0"/>
                    <a:pt x="513" y="0"/>
                  </a:cubicBezTo>
                  <a:lnTo>
                    <a:pt x="335" y="0"/>
                  </a:lnTo>
                  <a:close/>
                </a:path>
              </a:pathLst>
            </a:custGeom>
            <a:gradFill>
              <a:gsLst>
                <a:gs pos="42000">
                  <a:schemeClr val="bg1">
                    <a:lumMod val="75000"/>
                  </a:schemeClr>
                </a:gs>
                <a:gs pos="6000">
                  <a:schemeClr val="bg1">
                    <a:lumMod val="85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rgbClr val="262626"/>
                </a:solidFill>
              </a:endParaRPr>
            </a:p>
          </p:txBody>
        </p:sp>
      </p:grpSp>
      <p:sp>
        <p:nvSpPr>
          <p:cNvPr id="2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173566" y="1860848"/>
            <a:ext cx="3844869" cy="2167552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52215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3098798"/>
            <a:ext cx="12192000" cy="375920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91440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" name="Rectangle 7"/>
          <p:cNvSpPr/>
          <p:nvPr/>
        </p:nvSpPr>
        <p:spPr>
          <a:xfrm rot="16200000">
            <a:off x="4533901" y="-4533905"/>
            <a:ext cx="3124203" cy="121920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095586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6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0955867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bg1"/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202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ckUp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300"/>
          <p:cNvGrpSpPr/>
          <p:nvPr userDrawn="1"/>
        </p:nvGrpSpPr>
        <p:grpSpPr>
          <a:xfrm>
            <a:off x="512904" y="1537100"/>
            <a:ext cx="5176696" cy="2707424"/>
            <a:chOff x="2844800" y="1304396"/>
            <a:chExt cx="2803525" cy="1466250"/>
          </a:xfrm>
        </p:grpSpPr>
        <p:grpSp>
          <p:nvGrpSpPr>
            <p:cNvPr id="21" name="Group 44"/>
            <p:cNvGrpSpPr/>
            <p:nvPr/>
          </p:nvGrpSpPr>
          <p:grpSpPr>
            <a:xfrm>
              <a:off x="3209925" y="1304396"/>
              <a:ext cx="2073275" cy="1397000"/>
              <a:chOff x="4843457" y="992546"/>
              <a:chExt cx="2073275" cy="1397000"/>
            </a:xfrm>
          </p:grpSpPr>
          <p:sp>
            <p:nvSpPr>
              <p:cNvPr id="26" name="Freeform 12"/>
              <p:cNvSpPr>
                <a:spLocks/>
              </p:cNvSpPr>
              <p:nvPr/>
            </p:nvSpPr>
            <p:spPr bwMode="auto">
              <a:xfrm>
                <a:off x="4843457" y="992546"/>
                <a:ext cx="2073275" cy="1397000"/>
              </a:xfrm>
              <a:custGeom>
                <a:avLst/>
                <a:gdLst/>
                <a:ahLst/>
                <a:cxnLst>
                  <a:cxn ang="0">
                    <a:pos x="1146" y="737"/>
                  </a:cxn>
                  <a:cxn ang="0">
                    <a:pos x="1120" y="772"/>
                  </a:cxn>
                  <a:cxn ang="0">
                    <a:pos x="26" y="772"/>
                  </a:cxn>
                  <a:cxn ang="0">
                    <a:pos x="0" y="737"/>
                  </a:cxn>
                  <a:cxn ang="0">
                    <a:pos x="0" y="35"/>
                  </a:cxn>
                  <a:cxn ang="0">
                    <a:pos x="26" y="0"/>
                  </a:cxn>
                  <a:cxn ang="0">
                    <a:pos x="1120" y="0"/>
                  </a:cxn>
                  <a:cxn ang="0">
                    <a:pos x="1146" y="35"/>
                  </a:cxn>
                  <a:cxn ang="0">
                    <a:pos x="1146" y="737"/>
                  </a:cxn>
                </a:cxnLst>
                <a:rect l="0" t="0" r="r" b="b"/>
                <a:pathLst>
                  <a:path w="1146" h="772">
                    <a:moveTo>
                      <a:pt x="1146" y="737"/>
                    </a:moveTo>
                    <a:cubicBezTo>
                      <a:pt x="1146" y="756"/>
                      <a:pt x="1134" y="772"/>
                      <a:pt x="1120" y="772"/>
                    </a:cubicBezTo>
                    <a:cubicBezTo>
                      <a:pt x="26" y="772"/>
                      <a:pt x="26" y="772"/>
                      <a:pt x="26" y="772"/>
                    </a:cubicBezTo>
                    <a:cubicBezTo>
                      <a:pt x="12" y="772"/>
                      <a:pt x="0" y="756"/>
                      <a:pt x="0" y="737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2" y="0"/>
                      <a:pt x="26" y="0"/>
                    </a:cubicBezTo>
                    <a:cubicBezTo>
                      <a:pt x="1120" y="0"/>
                      <a:pt x="1120" y="0"/>
                      <a:pt x="1120" y="0"/>
                    </a:cubicBezTo>
                    <a:cubicBezTo>
                      <a:pt x="1134" y="0"/>
                      <a:pt x="1146" y="16"/>
                      <a:pt x="1146" y="35"/>
                    </a:cubicBezTo>
                    <a:cubicBezTo>
                      <a:pt x="1146" y="737"/>
                      <a:pt x="1146" y="737"/>
                      <a:pt x="1146" y="737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rgbClr val="262626"/>
                  </a:solidFill>
                </a:endParaRPr>
              </a:p>
            </p:txBody>
          </p:sp>
          <p:sp>
            <p:nvSpPr>
              <p:cNvPr id="27" name="Rectangle 13"/>
              <p:cNvSpPr>
                <a:spLocks noChangeArrowheads="1"/>
              </p:cNvSpPr>
              <p:nvPr/>
            </p:nvSpPr>
            <p:spPr bwMode="auto">
              <a:xfrm>
                <a:off x="4926007" y="1068746"/>
                <a:ext cx="1914525" cy="11811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rgbClr val="262626"/>
                  </a:solidFill>
                </a:endParaRPr>
              </a:p>
            </p:txBody>
          </p:sp>
          <p:sp>
            <p:nvSpPr>
              <p:cNvPr id="28" name="Freeform 21"/>
              <p:cNvSpPr>
                <a:spLocks/>
              </p:cNvSpPr>
              <p:nvPr/>
            </p:nvSpPr>
            <p:spPr bwMode="auto">
              <a:xfrm>
                <a:off x="4936351" y="1068746"/>
                <a:ext cx="1901825" cy="1089025"/>
              </a:xfrm>
              <a:custGeom>
                <a:avLst/>
                <a:gdLst/>
                <a:ahLst/>
                <a:cxnLst>
                  <a:cxn ang="0">
                    <a:pos x="1198" y="0"/>
                  </a:cxn>
                  <a:cxn ang="0">
                    <a:pos x="0" y="0"/>
                  </a:cxn>
                  <a:cxn ang="0">
                    <a:pos x="1198" y="686"/>
                  </a:cxn>
                  <a:cxn ang="0">
                    <a:pos x="1198" y="0"/>
                  </a:cxn>
                </a:cxnLst>
                <a:rect l="0" t="0" r="r" b="b"/>
                <a:pathLst>
                  <a:path w="1198" h="686">
                    <a:moveTo>
                      <a:pt x="1198" y="0"/>
                    </a:moveTo>
                    <a:lnTo>
                      <a:pt x="0" y="0"/>
                    </a:lnTo>
                    <a:lnTo>
                      <a:pt x="1198" y="686"/>
                    </a:lnTo>
                    <a:lnTo>
                      <a:pt x="1198" y="0"/>
                    </a:lnTo>
                    <a:close/>
                  </a:path>
                </a:pathLst>
              </a:custGeom>
              <a:solidFill>
                <a:schemeClr val="bg1">
                  <a:alpha val="23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rgbClr val="262626"/>
                  </a:solidFill>
                </a:endParaRPr>
              </a:p>
            </p:txBody>
          </p:sp>
        </p:grpSp>
        <p:grpSp>
          <p:nvGrpSpPr>
            <p:cNvPr id="22" name="Group 43"/>
            <p:cNvGrpSpPr/>
            <p:nvPr/>
          </p:nvGrpSpPr>
          <p:grpSpPr>
            <a:xfrm>
              <a:off x="2844800" y="2648409"/>
              <a:ext cx="2803525" cy="122237"/>
              <a:chOff x="4462463" y="2425701"/>
              <a:chExt cx="2803525" cy="122237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462463" y="2481263"/>
                <a:ext cx="2800350" cy="66675"/>
              </a:xfrm>
              <a:custGeom>
                <a:avLst/>
                <a:gdLst/>
                <a:ahLst/>
                <a:cxnLst>
                  <a:cxn ang="0">
                    <a:pos x="10" y="5"/>
                  </a:cxn>
                  <a:cxn ang="0">
                    <a:pos x="68" y="37"/>
                  </a:cxn>
                  <a:cxn ang="0">
                    <a:pos x="1487" y="37"/>
                  </a:cxn>
                  <a:cxn ang="0">
                    <a:pos x="1546" y="12"/>
                  </a:cxn>
                  <a:cxn ang="0">
                    <a:pos x="1547" y="0"/>
                  </a:cxn>
                  <a:cxn ang="0">
                    <a:pos x="10" y="5"/>
                  </a:cxn>
                </a:cxnLst>
                <a:rect l="0" t="0" r="r" b="b"/>
                <a:pathLst>
                  <a:path w="1547" h="37">
                    <a:moveTo>
                      <a:pt x="10" y="5"/>
                    </a:moveTo>
                    <a:cubicBezTo>
                      <a:pt x="10" y="5"/>
                      <a:pt x="0" y="23"/>
                      <a:pt x="68" y="37"/>
                    </a:cubicBezTo>
                    <a:cubicBezTo>
                      <a:pt x="1487" y="37"/>
                      <a:pt x="1487" y="37"/>
                      <a:pt x="1487" y="37"/>
                    </a:cubicBezTo>
                    <a:cubicBezTo>
                      <a:pt x="1487" y="37"/>
                      <a:pt x="1534" y="34"/>
                      <a:pt x="1546" y="12"/>
                    </a:cubicBezTo>
                    <a:cubicBezTo>
                      <a:pt x="1547" y="0"/>
                      <a:pt x="1547" y="0"/>
                      <a:pt x="1547" y="0"/>
                    </a:cubicBezTo>
                    <a:lnTo>
                      <a:pt x="10" y="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rgbClr val="262626"/>
                  </a:solidFill>
                </a:endParaRPr>
              </a:p>
            </p:txBody>
          </p:sp>
          <p:sp>
            <p:nvSpPr>
              <p:cNvPr id="24" name="Freeform 16"/>
              <p:cNvSpPr>
                <a:spLocks/>
              </p:cNvSpPr>
              <p:nvPr/>
            </p:nvSpPr>
            <p:spPr bwMode="auto">
              <a:xfrm>
                <a:off x="4478338" y="2425701"/>
                <a:ext cx="2787650" cy="8413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38"/>
                  </a:cxn>
                  <a:cxn ang="0">
                    <a:pos x="16" y="43"/>
                  </a:cxn>
                  <a:cxn ang="0">
                    <a:pos x="1522" y="43"/>
                  </a:cxn>
                  <a:cxn ang="0">
                    <a:pos x="1538" y="40"/>
                  </a:cxn>
                  <a:cxn ang="0">
                    <a:pos x="1538" y="0"/>
                  </a:cxn>
                  <a:cxn ang="0">
                    <a:pos x="1" y="0"/>
                  </a:cxn>
                </a:cxnLst>
                <a:rect l="0" t="0" r="r" b="b"/>
                <a:pathLst>
                  <a:path w="1540" h="47">
                    <a:moveTo>
                      <a:pt x="1" y="0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1" y="47"/>
                      <a:pt x="16" y="43"/>
                      <a:pt x="16" y="43"/>
                    </a:cubicBezTo>
                    <a:cubicBezTo>
                      <a:pt x="1522" y="43"/>
                      <a:pt x="1522" y="43"/>
                      <a:pt x="1522" y="43"/>
                    </a:cubicBezTo>
                    <a:cubicBezTo>
                      <a:pt x="1540" y="45"/>
                      <a:pt x="1538" y="40"/>
                      <a:pt x="1538" y="40"/>
                    </a:cubicBezTo>
                    <a:cubicBezTo>
                      <a:pt x="1538" y="0"/>
                      <a:pt x="1538" y="0"/>
                      <a:pt x="1538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gradFill>
                <a:gsLst>
                  <a:gs pos="42000">
                    <a:schemeClr val="bg1">
                      <a:lumMod val="75000"/>
                    </a:schemeClr>
                  </a:gs>
                  <a:gs pos="6000">
                    <a:schemeClr val="bg1">
                      <a:lumMod val="85000"/>
                    </a:schemeClr>
                  </a:gs>
                  <a:gs pos="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rgbClr val="262626"/>
                  </a:solidFill>
                </a:endParaRPr>
              </a:p>
            </p:txBody>
          </p:sp>
          <p:sp>
            <p:nvSpPr>
              <p:cNvPr id="25" name="Freeform 31"/>
              <p:cNvSpPr>
                <a:spLocks/>
              </p:cNvSpPr>
              <p:nvPr/>
            </p:nvSpPr>
            <p:spPr bwMode="auto">
              <a:xfrm>
                <a:off x="5672138" y="2425701"/>
                <a:ext cx="392113" cy="44450"/>
              </a:xfrm>
              <a:custGeom>
                <a:avLst/>
                <a:gdLst/>
                <a:ahLst/>
                <a:cxnLst>
                  <a:cxn ang="0">
                    <a:pos x="20" y="22"/>
                  </a:cxn>
                  <a:cxn ang="0">
                    <a:pos x="198" y="22"/>
                  </a:cxn>
                  <a:cxn ang="0">
                    <a:pos x="215" y="1"/>
                  </a:cxn>
                  <a:cxn ang="0">
                    <a:pos x="6" y="0"/>
                  </a:cxn>
                  <a:cxn ang="0">
                    <a:pos x="20" y="22"/>
                  </a:cxn>
                </a:cxnLst>
                <a:rect l="0" t="0" r="r" b="b"/>
                <a:pathLst>
                  <a:path w="217" h="25">
                    <a:moveTo>
                      <a:pt x="20" y="22"/>
                    </a:moveTo>
                    <a:cubicBezTo>
                      <a:pt x="198" y="22"/>
                      <a:pt x="198" y="22"/>
                      <a:pt x="198" y="22"/>
                    </a:cubicBezTo>
                    <a:cubicBezTo>
                      <a:pt x="198" y="22"/>
                      <a:pt x="217" y="25"/>
                      <a:pt x="21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0" y="20"/>
                      <a:pt x="20" y="22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rgbClr val="262626"/>
                  </a:solidFill>
                </a:endParaRPr>
              </a:p>
            </p:txBody>
          </p:sp>
        </p:grpSp>
      </p:grpSp>
      <p:sp>
        <p:nvSpPr>
          <p:cNvPr id="31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339533" y="1677804"/>
            <a:ext cx="3535163" cy="2180896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164557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578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MASTER TITLE STYLE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6173443" y="1766180"/>
            <a:ext cx="5466709" cy="4014867"/>
            <a:chOff x="-228600" y="1301750"/>
            <a:chExt cx="4279900" cy="3143250"/>
          </a:xfrm>
        </p:grpSpPr>
        <p:grpSp>
          <p:nvGrpSpPr>
            <p:cNvPr id="6" name="Group 5"/>
            <p:cNvGrpSpPr/>
            <p:nvPr/>
          </p:nvGrpSpPr>
          <p:grpSpPr>
            <a:xfrm>
              <a:off x="-228600" y="1301750"/>
              <a:ext cx="4279900" cy="3143250"/>
              <a:chOff x="-228600" y="1301750"/>
              <a:chExt cx="4279900" cy="314325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-228600" y="1301750"/>
                <a:ext cx="4279900" cy="3143250"/>
              </a:xfrm>
              <a:prstGeom prst="roundRect">
                <a:avLst>
                  <a:gd name="adj" fmla="val 5354"/>
                </a:avLst>
              </a:prstGeom>
              <a:solidFill>
                <a:schemeClr val="tx2">
                  <a:lumMod val="50000"/>
                  <a:lumOff val="50000"/>
                  <a:shade val="30000"/>
                  <a:satMod val="1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53307" y="1499394"/>
                <a:ext cx="3419475" cy="2747962"/>
              </a:xfrm>
              <a:prstGeom prst="rect">
                <a:avLst/>
              </a:prstGeom>
              <a:solidFill>
                <a:schemeClr val="tx1">
                  <a:lumMod val="25000"/>
                  <a:lumOff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8" name="Rounded Rectangle 7"/>
            <p:cNvSpPr/>
            <p:nvPr/>
          </p:nvSpPr>
          <p:spPr>
            <a:xfrm>
              <a:off x="3839184" y="2540000"/>
              <a:ext cx="92075" cy="66675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-132063" y="2723356"/>
              <a:ext cx="300038" cy="30003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11" name="Right Triangle 10"/>
            <p:cNvSpPr/>
            <p:nvPr/>
          </p:nvSpPr>
          <p:spPr>
            <a:xfrm flipH="1" flipV="1">
              <a:off x="253307" y="1499394"/>
              <a:ext cx="3419856" cy="2747962"/>
            </a:xfrm>
            <a:prstGeom prst="rtTriangl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7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6776936" y="2018629"/>
            <a:ext cx="4368176" cy="350996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27432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55718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20000" decel="4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ic08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-12699"/>
            <a:ext cx="12191999" cy="3644900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4373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Pic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516467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2667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352800" y="985788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42208870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Pic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3022333" y="1764900"/>
            <a:ext cx="2743200" cy="4317467"/>
          </a:xfrm>
          <a:prstGeom prst="rect">
            <a:avLst/>
          </a:prstGeom>
          <a:noFill/>
          <a:ln w="19050">
            <a:noFill/>
          </a:ln>
        </p:spPr>
        <p:txBody>
          <a:bodyPr tIns="0" bIns="182880" anchor="b"/>
          <a:lstStyle>
            <a:lvl1pPr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5771229" y="1764367"/>
            <a:ext cx="6420771" cy="1041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5791201" y="2856567"/>
            <a:ext cx="6400799" cy="1041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5791201" y="3948767"/>
            <a:ext cx="6400799" cy="1041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5791201" y="5040967"/>
            <a:ext cx="6400799" cy="1041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27" name="Freeform 62"/>
          <p:cNvSpPr>
            <a:spLocks noChangeAspect="1" noEditPoints="1"/>
          </p:cNvSpPr>
          <p:nvPr userDrawn="1"/>
        </p:nvSpPr>
        <p:spPr bwMode="auto">
          <a:xfrm>
            <a:off x="6067611" y="2079703"/>
            <a:ext cx="480624" cy="484467"/>
          </a:xfrm>
          <a:custGeom>
            <a:avLst/>
            <a:gdLst/>
            <a:ahLst/>
            <a:cxnLst>
              <a:cxn ang="0">
                <a:pos x="58" y="33"/>
              </a:cxn>
              <a:cxn ang="0">
                <a:pos x="57" y="34"/>
              </a:cxn>
              <a:cxn ang="0">
                <a:pos x="50" y="35"/>
              </a:cxn>
              <a:cxn ang="0">
                <a:pos x="49" y="39"/>
              </a:cxn>
              <a:cxn ang="0">
                <a:pos x="53" y="44"/>
              </a:cxn>
              <a:cxn ang="0">
                <a:pos x="53" y="45"/>
              </a:cxn>
              <a:cxn ang="0">
                <a:pos x="53" y="46"/>
              </a:cxn>
              <a:cxn ang="0">
                <a:pos x="45" y="53"/>
              </a:cxn>
              <a:cxn ang="0">
                <a:pos x="44" y="52"/>
              </a:cxn>
              <a:cxn ang="0">
                <a:pos x="39" y="48"/>
              </a:cxn>
              <a:cxn ang="0">
                <a:pos x="36" y="50"/>
              </a:cxn>
              <a:cxn ang="0">
                <a:pos x="34" y="57"/>
              </a:cxn>
              <a:cxn ang="0">
                <a:pos x="33" y="58"/>
              </a:cxn>
              <a:cxn ang="0">
                <a:pos x="25" y="58"/>
              </a:cxn>
              <a:cxn ang="0">
                <a:pos x="23" y="57"/>
              </a:cxn>
              <a:cxn ang="0">
                <a:pos x="22" y="50"/>
              </a:cxn>
              <a:cxn ang="0">
                <a:pos x="19" y="48"/>
              </a:cxn>
              <a:cxn ang="0">
                <a:pos x="14" y="52"/>
              </a:cxn>
              <a:cxn ang="0">
                <a:pos x="13" y="53"/>
              </a:cxn>
              <a:cxn ang="0">
                <a:pos x="12" y="52"/>
              </a:cxn>
              <a:cxn ang="0">
                <a:pos x="5" y="46"/>
              </a:cxn>
              <a:cxn ang="0">
                <a:pos x="5" y="45"/>
              </a:cxn>
              <a:cxn ang="0">
                <a:pos x="5" y="44"/>
              </a:cxn>
              <a:cxn ang="0">
                <a:pos x="9" y="39"/>
              </a:cxn>
              <a:cxn ang="0">
                <a:pos x="8" y="35"/>
              </a:cxn>
              <a:cxn ang="0">
                <a:pos x="1" y="34"/>
              </a:cxn>
              <a:cxn ang="0">
                <a:pos x="0" y="33"/>
              </a:cxn>
              <a:cxn ang="0">
                <a:pos x="0" y="24"/>
              </a:cxn>
              <a:cxn ang="0">
                <a:pos x="1" y="23"/>
              </a:cxn>
              <a:cxn ang="0">
                <a:pos x="8" y="22"/>
              </a:cxn>
              <a:cxn ang="0">
                <a:pos x="9" y="18"/>
              </a:cxn>
              <a:cxn ang="0">
                <a:pos x="5" y="13"/>
              </a:cxn>
              <a:cxn ang="0">
                <a:pos x="5" y="12"/>
              </a:cxn>
              <a:cxn ang="0">
                <a:pos x="5" y="11"/>
              </a:cxn>
              <a:cxn ang="0">
                <a:pos x="13" y="5"/>
              </a:cxn>
              <a:cxn ang="0">
                <a:pos x="14" y="5"/>
              </a:cxn>
              <a:cxn ang="0">
                <a:pos x="19" y="9"/>
              </a:cxn>
              <a:cxn ang="0">
                <a:pos x="22" y="8"/>
              </a:cxn>
              <a:cxn ang="0">
                <a:pos x="23" y="1"/>
              </a:cxn>
              <a:cxn ang="0">
                <a:pos x="25" y="0"/>
              </a:cxn>
              <a:cxn ang="0">
                <a:pos x="33" y="0"/>
              </a:cxn>
              <a:cxn ang="0">
                <a:pos x="34" y="1"/>
              </a:cxn>
              <a:cxn ang="0">
                <a:pos x="36" y="8"/>
              </a:cxn>
              <a:cxn ang="0">
                <a:pos x="39" y="9"/>
              </a:cxn>
              <a:cxn ang="0">
                <a:pos x="44" y="5"/>
              </a:cxn>
              <a:cxn ang="0">
                <a:pos x="45" y="5"/>
              </a:cxn>
              <a:cxn ang="0">
                <a:pos x="46" y="5"/>
              </a:cxn>
              <a:cxn ang="0">
                <a:pos x="52" y="12"/>
              </a:cxn>
              <a:cxn ang="0">
                <a:pos x="53" y="12"/>
              </a:cxn>
              <a:cxn ang="0">
                <a:pos x="52" y="13"/>
              </a:cxn>
              <a:cxn ang="0">
                <a:pos x="48" y="18"/>
              </a:cxn>
              <a:cxn ang="0">
                <a:pos x="50" y="22"/>
              </a:cxn>
              <a:cxn ang="0">
                <a:pos x="57" y="23"/>
              </a:cxn>
              <a:cxn ang="0">
                <a:pos x="58" y="25"/>
              </a:cxn>
              <a:cxn ang="0">
                <a:pos x="58" y="33"/>
              </a:cxn>
              <a:cxn ang="0">
                <a:pos x="29" y="19"/>
              </a:cxn>
              <a:cxn ang="0">
                <a:pos x="19" y="29"/>
              </a:cxn>
              <a:cxn ang="0">
                <a:pos x="29" y="38"/>
              </a:cxn>
              <a:cxn ang="0">
                <a:pos x="39" y="29"/>
              </a:cxn>
              <a:cxn ang="0">
                <a:pos x="29" y="19"/>
              </a:cxn>
            </a:cxnLst>
            <a:rect l="0" t="0" r="r" b="b"/>
            <a:pathLst>
              <a:path w="58" h="58">
                <a:moveTo>
                  <a:pt x="58" y="33"/>
                </a:moveTo>
                <a:cubicBezTo>
                  <a:pt x="58" y="34"/>
                  <a:pt x="58" y="34"/>
                  <a:pt x="57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7"/>
                  <a:pt x="49" y="38"/>
                  <a:pt x="49" y="39"/>
                </a:cubicBezTo>
                <a:cubicBezTo>
                  <a:pt x="50" y="41"/>
                  <a:pt x="51" y="42"/>
                  <a:pt x="53" y="44"/>
                </a:cubicBezTo>
                <a:cubicBezTo>
                  <a:pt x="53" y="44"/>
                  <a:pt x="53" y="45"/>
                  <a:pt x="53" y="45"/>
                </a:cubicBezTo>
                <a:cubicBezTo>
                  <a:pt x="53" y="45"/>
                  <a:pt x="53" y="46"/>
                  <a:pt x="53" y="46"/>
                </a:cubicBezTo>
                <a:cubicBezTo>
                  <a:pt x="52" y="47"/>
                  <a:pt x="47" y="53"/>
                  <a:pt x="45" y="53"/>
                </a:cubicBezTo>
                <a:cubicBezTo>
                  <a:pt x="45" y="53"/>
                  <a:pt x="45" y="53"/>
                  <a:pt x="44" y="52"/>
                </a:cubicBezTo>
                <a:cubicBezTo>
                  <a:pt x="39" y="48"/>
                  <a:pt x="39" y="48"/>
                  <a:pt x="39" y="48"/>
                </a:cubicBezTo>
                <a:cubicBezTo>
                  <a:pt x="38" y="49"/>
                  <a:pt x="37" y="49"/>
                  <a:pt x="36" y="50"/>
                </a:cubicBezTo>
                <a:cubicBezTo>
                  <a:pt x="35" y="52"/>
                  <a:pt x="35" y="55"/>
                  <a:pt x="34" y="57"/>
                </a:cubicBezTo>
                <a:cubicBezTo>
                  <a:pt x="34" y="57"/>
                  <a:pt x="34" y="58"/>
                  <a:pt x="33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4" y="58"/>
                  <a:pt x="23" y="57"/>
                  <a:pt x="23" y="57"/>
                </a:cubicBezTo>
                <a:cubicBezTo>
                  <a:pt x="22" y="50"/>
                  <a:pt x="22" y="50"/>
                  <a:pt x="22" y="50"/>
                </a:cubicBezTo>
                <a:cubicBezTo>
                  <a:pt x="21" y="49"/>
                  <a:pt x="20" y="49"/>
                  <a:pt x="19" y="48"/>
                </a:cubicBezTo>
                <a:cubicBezTo>
                  <a:pt x="14" y="52"/>
                  <a:pt x="14" y="52"/>
                  <a:pt x="14" y="52"/>
                </a:cubicBezTo>
                <a:cubicBezTo>
                  <a:pt x="13" y="53"/>
                  <a:pt x="13" y="53"/>
                  <a:pt x="13" y="53"/>
                </a:cubicBezTo>
                <a:cubicBezTo>
                  <a:pt x="12" y="53"/>
                  <a:pt x="12" y="53"/>
                  <a:pt x="12" y="52"/>
                </a:cubicBezTo>
                <a:cubicBezTo>
                  <a:pt x="10" y="50"/>
                  <a:pt x="7" y="48"/>
                  <a:pt x="5" y="46"/>
                </a:cubicBezTo>
                <a:cubicBezTo>
                  <a:pt x="5" y="46"/>
                  <a:pt x="5" y="45"/>
                  <a:pt x="5" y="45"/>
                </a:cubicBezTo>
                <a:cubicBezTo>
                  <a:pt x="5" y="45"/>
                  <a:pt x="5" y="44"/>
                  <a:pt x="5" y="44"/>
                </a:cubicBezTo>
                <a:cubicBezTo>
                  <a:pt x="7" y="42"/>
                  <a:pt x="8" y="41"/>
                  <a:pt x="9" y="39"/>
                </a:cubicBezTo>
                <a:cubicBezTo>
                  <a:pt x="9" y="38"/>
                  <a:pt x="8" y="37"/>
                  <a:pt x="8" y="35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3"/>
                  <a:pt x="0" y="3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1" y="23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21"/>
                  <a:pt x="9" y="20"/>
                  <a:pt x="9" y="18"/>
                </a:cubicBezTo>
                <a:cubicBezTo>
                  <a:pt x="8" y="17"/>
                  <a:pt x="7" y="15"/>
                  <a:pt x="5" y="13"/>
                </a:cubicBezTo>
                <a:cubicBezTo>
                  <a:pt x="5" y="13"/>
                  <a:pt x="5" y="13"/>
                  <a:pt x="5" y="12"/>
                </a:cubicBezTo>
                <a:cubicBezTo>
                  <a:pt x="5" y="12"/>
                  <a:pt x="5" y="12"/>
                  <a:pt x="5" y="11"/>
                </a:cubicBezTo>
                <a:cubicBezTo>
                  <a:pt x="6" y="10"/>
                  <a:pt x="11" y="5"/>
                  <a:pt x="13" y="5"/>
                </a:cubicBezTo>
                <a:cubicBezTo>
                  <a:pt x="13" y="5"/>
                  <a:pt x="13" y="5"/>
                  <a:pt x="14" y="5"/>
                </a:cubicBezTo>
                <a:cubicBezTo>
                  <a:pt x="19" y="9"/>
                  <a:pt x="19" y="9"/>
                  <a:pt x="19" y="9"/>
                </a:cubicBezTo>
                <a:cubicBezTo>
                  <a:pt x="20" y="9"/>
                  <a:pt x="21" y="8"/>
                  <a:pt x="22" y="8"/>
                </a:cubicBezTo>
                <a:cubicBezTo>
                  <a:pt x="22" y="5"/>
                  <a:pt x="23" y="3"/>
                  <a:pt x="23" y="1"/>
                </a:cubicBezTo>
                <a:cubicBezTo>
                  <a:pt x="23" y="0"/>
                  <a:pt x="24" y="0"/>
                  <a:pt x="25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4" y="0"/>
                  <a:pt x="34" y="0"/>
                  <a:pt x="34" y="1"/>
                </a:cubicBezTo>
                <a:cubicBezTo>
                  <a:pt x="36" y="8"/>
                  <a:pt x="36" y="8"/>
                  <a:pt x="36" y="8"/>
                </a:cubicBezTo>
                <a:cubicBezTo>
                  <a:pt x="37" y="8"/>
                  <a:pt x="38" y="9"/>
                  <a:pt x="39" y="9"/>
                </a:cubicBezTo>
                <a:cubicBezTo>
                  <a:pt x="44" y="5"/>
                  <a:pt x="44" y="5"/>
                  <a:pt x="44" y="5"/>
                </a:cubicBezTo>
                <a:cubicBezTo>
                  <a:pt x="45" y="5"/>
                  <a:pt x="45" y="5"/>
                  <a:pt x="45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8" y="7"/>
                  <a:pt x="51" y="9"/>
                  <a:pt x="52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3" y="13"/>
                  <a:pt x="53" y="13"/>
                  <a:pt x="52" y="13"/>
                </a:cubicBezTo>
                <a:cubicBezTo>
                  <a:pt x="51" y="15"/>
                  <a:pt x="50" y="17"/>
                  <a:pt x="48" y="18"/>
                </a:cubicBezTo>
                <a:cubicBezTo>
                  <a:pt x="49" y="20"/>
                  <a:pt x="50" y="21"/>
                  <a:pt x="50" y="22"/>
                </a:cubicBezTo>
                <a:cubicBezTo>
                  <a:pt x="57" y="23"/>
                  <a:pt x="57" y="23"/>
                  <a:pt x="57" y="23"/>
                </a:cubicBezTo>
                <a:cubicBezTo>
                  <a:pt x="58" y="23"/>
                  <a:pt x="58" y="24"/>
                  <a:pt x="58" y="25"/>
                </a:cubicBezTo>
                <a:lnTo>
                  <a:pt x="58" y="33"/>
                </a:lnTo>
                <a:close/>
                <a:moveTo>
                  <a:pt x="29" y="19"/>
                </a:moveTo>
                <a:cubicBezTo>
                  <a:pt x="24" y="19"/>
                  <a:pt x="19" y="23"/>
                  <a:pt x="19" y="29"/>
                </a:cubicBezTo>
                <a:cubicBezTo>
                  <a:pt x="19" y="34"/>
                  <a:pt x="24" y="38"/>
                  <a:pt x="29" y="38"/>
                </a:cubicBezTo>
                <a:cubicBezTo>
                  <a:pt x="34" y="38"/>
                  <a:pt x="39" y="34"/>
                  <a:pt x="39" y="29"/>
                </a:cubicBezTo>
                <a:cubicBezTo>
                  <a:pt x="39" y="23"/>
                  <a:pt x="34" y="19"/>
                  <a:pt x="29" y="1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rgbClr val="262626"/>
              </a:solidFill>
            </a:endParaRPr>
          </a:p>
        </p:txBody>
      </p:sp>
      <p:sp>
        <p:nvSpPr>
          <p:cNvPr id="34" name="Freeform 245"/>
          <p:cNvSpPr>
            <a:spLocks noChangeAspect="1"/>
          </p:cNvSpPr>
          <p:nvPr userDrawn="1"/>
        </p:nvSpPr>
        <p:spPr bwMode="auto">
          <a:xfrm>
            <a:off x="6073948" y="3143292"/>
            <a:ext cx="467949" cy="467949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rgbClr val="262626"/>
              </a:solidFill>
            </a:endParaRPr>
          </a:p>
        </p:txBody>
      </p:sp>
      <p:sp>
        <p:nvSpPr>
          <p:cNvPr id="37" name="Freeform 132"/>
          <p:cNvSpPr>
            <a:spLocks noChangeAspect="1" noEditPoints="1"/>
          </p:cNvSpPr>
          <p:nvPr userDrawn="1"/>
        </p:nvSpPr>
        <p:spPr bwMode="auto">
          <a:xfrm>
            <a:off x="6050345" y="4223089"/>
            <a:ext cx="515155" cy="492755"/>
          </a:xfrm>
          <a:custGeom>
            <a:avLst/>
            <a:gdLst/>
            <a:ahLst/>
            <a:cxnLst>
              <a:cxn ang="0">
                <a:pos x="62" y="31"/>
              </a:cxn>
              <a:cxn ang="0">
                <a:pos x="62" y="31"/>
              </a:cxn>
              <a:cxn ang="0">
                <a:pos x="54" y="27"/>
              </a:cxn>
              <a:cxn ang="0">
                <a:pos x="45" y="33"/>
              </a:cxn>
              <a:cxn ang="0">
                <a:pos x="44" y="35"/>
              </a:cxn>
              <a:cxn ang="0">
                <a:pos x="43" y="35"/>
              </a:cxn>
              <a:cxn ang="0">
                <a:pos x="42" y="35"/>
              </a:cxn>
              <a:cxn ang="0">
                <a:pos x="41" y="33"/>
              </a:cxn>
              <a:cxn ang="0">
                <a:pos x="32" y="27"/>
              </a:cxn>
              <a:cxn ang="0">
                <a:pos x="23" y="33"/>
              </a:cxn>
              <a:cxn ang="0">
                <a:pos x="22" y="35"/>
              </a:cxn>
              <a:cxn ang="0">
                <a:pos x="21" y="35"/>
              </a:cxn>
              <a:cxn ang="0">
                <a:pos x="20" y="35"/>
              </a:cxn>
              <a:cxn ang="0">
                <a:pos x="19" y="33"/>
              </a:cxn>
              <a:cxn ang="0">
                <a:pos x="10" y="27"/>
              </a:cxn>
              <a:cxn ang="0">
                <a:pos x="3" y="31"/>
              </a:cxn>
              <a:cxn ang="0">
                <a:pos x="2" y="31"/>
              </a:cxn>
              <a:cxn ang="0">
                <a:pos x="0" y="30"/>
              </a:cxn>
              <a:cxn ang="0">
                <a:pos x="0" y="30"/>
              </a:cxn>
              <a:cxn ang="0">
                <a:pos x="32" y="7"/>
              </a:cxn>
              <a:cxn ang="0">
                <a:pos x="64" y="30"/>
              </a:cxn>
              <a:cxn ang="0">
                <a:pos x="64" y="30"/>
              </a:cxn>
              <a:cxn ang="0">
                <a:pos x="62" y="31"/>
              </a:cxn>
              <a:cxn ang="0">
                <a:pos x="34" y="51"/>
              </a:cxn>
              <a:cxn ang="0">
                <a:pos x="25" y="61"/>
              </a:cxn>
              <a:cxn ang="0">
                <a:pos x="15" y="51"/>
              </a:cxn>
              <a:cxn ang="0">
                <a:pos x="17" y="49"/>
              </a:cxn>
              <a:cxn ang="0">
                <a:pos x="20" y="51"/>
              </a:cxn>
              <a:cxn ang="0">
                <a:pos x="25" y="56"/>
              </a:cxn>
              <a:cxn ang="0">
                <a:pos x="30" y="51"/>
              </a:cxn>
              <a:cxn ang="0">
                <a:pos x="30" y="29"/>
              </a:cxn>
              <a:cxn ang="0">
                <a:pos x="32" y="29"/>
              </a:cxn>
              <a:cxn ang="0">
                <a:pos x="34" y="29"/>
              </a:cxn>
              <a:cxn ang="0">
                <a:pos x="34" y="51"/>
              </a:cxn>
              <a:cxn ang="0">
                <a:pos x="34" y="6"/>
              </a:cxn>
              <a:cxn ang="0">
                <a:pos x="32" y="6"/>
              </a:cxn>
              <a:cxn ang="0">
                <a:pos x="30" y="6"/>
              </a:cxn>
              <a:cxn ang="0">
                <a:pos x="30" y="3"/>
              </a:cxn>
              <a:cxn ang="0">
                <a:pos x="32" y="0"/>
              </a:cxn>
              <a:cxn ang="0">
                <a:pos x="34" y="3"/>
              </a:cxn>
              <a:cxn ang="0">
                <a:pos x="34" y="6"/>
              </a:cxn>
            </a:cxnLst>
            <a:rect l="0" t="0" r="r" b="b"/>
            <a:pathLst>
              <a:path w="64" h="61">
                <a:moveTo>
                  <a:pt x="62" y="31"/>
                </a:moveTo>
                <a:cubicBezTo>
                  <a:pt x="62" y="31"/>
                  <a:pt x="62" y="31"/>
                  <a:pt x="62" y="31"/>
                </a:cubicBezTo>
                <a:cubicBezTo>
                  <a:pt x="59" y="29"/>
                  <a:pt x="57" y="27"/>
                  <a:pt x="54" y="27"/>
                </a:cubicBezTo>
                <a:cubicBezTo>
                  <a:pt x="51" y="27"/>
                  <a:pt x="47" y="30"/>
                  <a:pt x="45" y="33"/>
                </a:cubicBezTo>
                <a:cubicBezTo>
                  <a:pt x="45" y="33"/>
                  <a:pt x="45" y="34"/>
                  <a:pt x="44" y="35"/>
                </a:cubicBezTo>
                <a:cubicBezTo>
                  <a:pt x="44" y="35"/>
                  <a:pt x="44" y="35"/>
                  <a:pt x="43" y="35"/>
                </a:cubicBezTo>
                <a:cubicBezTo>
                  <a:pt x="43" y="35"/>
                  <a:pt x="42" y="35"/>
                  <a:pt x="42" y="35"/>
                </a:cubicBezTo>
                <a:cubicBezTo>
                  <a:pt x="42" y="34"/>
                  <a:pt x="41" y="33"/>
                  <a:pt x="41" y="33"/>
                </a:cubicBezTo>
                <a:cubicBezTo>
                  <a:pt x="39" y="30"/>
                  <a:pt x="36" y="27"/>
                  <a:pt x="32" y="27"/>
                </a:cubicBezTo>
                <a:cubicBezTo>
                  <a:pt x="28" y="27"/>
                  <a:pt x="25" y="30"/>
                  <a:pt x="23" y="33"/>
                </a:cubicBezTo>
                <a:cubicBezTo>
                  <a:pt x="23" y="33"/>
                  <a:pt x="22" y="34"/>
                  <a:pt x="22" y="35"/>
                </a:cubicBezTo>
                <a:cubicBezTo>
                  <a:pt x="22" y="35"/>
                  <a:pt x="22" y="35"/>
                  <a:pt x="21" y="35"/>
                </a:cubicBezTo>
                <a:cubicBezTo>
                  <a:pt x="20" y="35"/>
                  <a:pt x="20" y="35"/>
                  <a:pt x="20" y="35"/>
                </a:cubicBezTo>
                <a:cubicBezTo>
                  <a:pt x="19" y="34"/>
                  <a:pt x="19" y="33"/>
                  <a:pt x="19" y="33"/>
                </a:cubicBezTo>
                <a:cubicBezTo>
                  <a:pt x="17" y="30"/>
                  <a:pt x="14" y="27"/>
                  <a:pt x="10" y="27"/>
                </a:cubicBezTo>
                <a:cubicBezTo>
                  <a:pt x="7" y="27"/>
                  <a:pt x="5" y="29"/>
                  <a:pt x="3" y="31"/>
                </a:cubicBezTo>
                <a:cubicBezTo>
                  <a:pt x="2" y="31"/>
                  <a:pt x="2" y="31"/>
                  <a:pt x="2" y="31"/>
                </a:cubicBezTo>
                <a:cubicBezTo>
                  <a:pt x="1" y="31"/>
                  <a:pt x="0" y="31"/>
                  <a:pt x="0" y="30"/>
                </a:cubicBezTo>
                <a:cubicBezTo>
                  <a:pt x="0" y="30"/>
                  <a:pt x="0" y="30"/>
                  <a:pt x="0" y="30"/>
                </a:cubicBezTo>
                <a:cubicBezTo>
                  <a:pt x="4" y="16"/>
                  <a:pt x="18" y="7"/>
                  <a:pt x="32" y="7"/>
                </a:cubicBezTo>
                <a:cubicBezTo>
                  <a:pt x="46" y="7"/>
                  <a:pt x="60" y="16"/>
                  <a:pt x="64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31"/>
                  <a:pt x="63" y="31"/>
                  <a:pt x="62" y="31"/>
                </a:cubicBezTo>
                <a:close/>
                <a:moveTo>
                  <a:pt x="34" y="51"/>
                </a:moveTo>
                <a:cubicBezTo>
                  <a:pt x="34" y="56"/>
                  <a:pt x="30" y="61"/>
                  <a:pt x="25" y="61"/>
                </a:cubicBezTo>
                <a:cubicBezTo>
                  <a:pt x="19" y="61"/>
                  <a:pt x="15" y="56"/>
                  <a:pt x="15" y="51"/>
                </a:cubicBezTo>
                <a:cubicBezTo>
                  <a:pt x="15" y="50"/>
                  <a:pt x="16" y="49"/>
                  <a:pt x="17" y="49"/>
                </a:cubicBezTo>
                <a:cubicBezTo>
                  <a:pt x="19" y="49"/>
                  <a:pt x="20" y="50"/>
                  <a:pt x="20" y="51"/>
                </a:cubicBezTo>
                <a:cubicBezTo>
                  <a:pt x="20" y="54"/>
                  <a:pt x="22" y="56"/>
                  <a:pt x="25" y="56"/>
                </a:cubicBezTo>
                <a:cubicBezTo>
                  <a:pt x="27" y="56"/>
                  <a:pt x="30" y="54"/>
                  <a:pt x="30" y="51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29"/>
                  <a:pt x="31" y="29"/>
                  <a:pt x="32" y="29"/>
                </a:cubicBezTo>
                <a:cubicBezTo>
                  <a:pt x="33" y="29"/>
                  <a:pt x="34" y="29"/>
                  <a:pt x="34" y="29"/>
                </a:cubicBezTo>
                <a:lnTo>
                  <a:pt x="34" y="51"/>
                </a:lnTo>
                <a:close/>
                <a:moveTo>
                  <a:pt x="34" y="6"/>
                </a:moveTo>
                <a:cubicBezTo>
                  <a:pt x="34" y="6"/>
                  <a:pt x="33" y="6"/>
                  <a:pt x="32" y="6"/>
                </a:cubicBezTo>
                <a:cubicBezTo>
                  <a:pt x="31" y="6"/>
                  <a:pt x="30" y="6"/>
                  <a:pt x="30" y="6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1"/>
                  <a:pt x="31" y="0"/>
                  <a:pt x="32" y="0"/>
                </a:cubicBezTo>
                <a:cubicBezTo>
                  <a:pt x="33" y="0"/>
                  <a:pt x="34" y="1"/>
                  <a:pt x="34" y="3"/>
                </a:cubicBezTo>
                <a:lnTo>
                  <a:pt x="34" y="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rgbClr val="262626"/>
              </a:solidFill>
            </a:endParaRPr>
          </a:p>
        </p:txBody>
      </p:sp>
      <p:sp>
        <p:nvSpPr>
          <p:cNvPr id="38" name="Freeform 52"/>
          <p:cNvSpPr>
            <a:spLocks noEditPoints="1"/>
          </p:cNvSpPr>
          <p:nvPr userDrawn="1"/>
        </p:nvSpPr>
        <p:spPr bwMode="auto">
          <a:xfrm>
            <a:off x="6071834" y="5307667"/>
            <a:ext cx="472180" cy="508000"/>
          </a:xfrm>
          <a:custGeom>
            <a:avLst/>
            <a:gdLst/>
            <a:ahLst/>
            <a:cxnLst>
              <a:cxn ang="0">
                <a:pos x="67" y="67"/>
              </a:cxn>
              <a:cxn ang="0">
                <a:pos x="61" y="72"/>
              </a:cxn>
              <a:cxn ang="0">
                <a:pos x="5" y="72"/>
              </a:cxn>
              <a:cxn ang="0">
                <a:pos x="0" y="67"/>
              </a:cxn>
              <a:cxn ang="0">
                <a:pos x="0" y="16"/>
              </a:cxn>
              <a:cxn ang="0">
                <a:pos x="5" y="11"/>
              </a:cxn>
              <a:cxn ang="0">
                <a:pos x="10" y="11"/>
              </a:cxn>
              <a:cxn ang="0">
                <a:pos x="10" y="7"/>
              </a:cxn>
              <a:cxn ang="0">
                <a:pos x="16" y="0"/>
              </a:cxn>
              <a:cxn ang="0">
                <a:pos x="19" y="0"/>
              </a:cxn>
              <a:cxn ang="0">
                <a:pos x="25" y="7"/>
              </a:cxn>
              <a:cxn ang="0">
                <a:pos x="25" y="11"/>
              </a:cxn>
              <a:cxn ang="0">
                <a:pos x="41" y="11"/>
              </a:cxn>
              <a:cxn ang="0">
                <a:pos x="41" y="7"/>
              </a:cxn>
              <a:cxn ang="0">
                <a:pos x="47" y="0"/>
              </a:cxn>
              <a:cxn ang="0">
                <a:pos x="50" y="0"/>
              </a:cxn>
              <a:cxn ang="0">
                <a:pos x="56" y="7"/>
              </a:cxn>
              <a:cxn ang="0">
                <a:pos x="56" y="11"/>
              </a:cxn>
              <a:cxn ang="0">
                <a:pos x="61" y="11"/>
              </a:cxn>
              <a:cxn ang="0">
                <a:pos x="67" y="16"/>
              </a:cxn>
              <a:cxn ang="0">
                <a:pos x="67" y="67"/>
              </a:cxn>
              <a:cxn ang="0">
                <a:pos x="61" y="67"/>
              </a:cxn>
              <a:cxn ang="0">
                <a:pos x="61" y="26"/>
              </a:cxn>
              <a:cxn ang="0">
                <a:pos x="5" y="26"/>
              </a:cxn>
              <a:cxn ang="0">
                <a:pos x="5" y="67"/>
              </a:cxn>
              <a:cxn ang="0">
                <a:pos x="61" y="67"/>
              </a:cxn>
              <a:cxn ang="0">
                <a:pos x="20" y="7"/>
              </a:cxn>
              <a:cxn ang="0">
                <a:pos x="19" y="5"/>
              </a:cxn>
              <a:cxn ang="0">
                <a:pos x="16" y="5"/>
              </a:cxn>
              <a:cxn ang="0">
                <a:pos x="15" y="7"/>
              </a:cxn>
              <a:cxn ang="0">
                <a:pos x="15" y="18"/>
              </a:cxn>
              <a:cxn ang="0">
                <a:pos x="16" y="20"/>
              </a:cxn>
              <a:cxn ang="0">
                <a:pos x="19" y="20"/>
              </a:cxn>
              <a:cxn ang="0">
                <a:pos x="20" y="18"/>
              </a:cxn>
              <a:cxn ang="0">
                <a:pos x="20" y="7"/>
              </a:cxn>
              <a:cxn ang="0">
                <a:pos x="51" y="7"/>
              </a:cxn>
              <a:cxn ang="0">
                <a:pos x="50" y="5"/>
              </a:cxn>
              <a:cxn ang="0">
                <a:pos x="47" y="5"/>
              </a:cxn>
              <a:cxn ang="0">
                <a:pos x="46" y="7"/>
              </a:cxn>
              <a:cxn ang="0">
                <a:pos x="46" y="18"/>
              </a:cxn>
              <a:cxn ang="0">
                <a:pos x="47" y="20"/>
              </a:cxn>
              <a:cxn ang="0">
                <a:pos x="50" y="20"/>
              </a:cxn>
              <a:cxn ang="0">
                <a:pos x="51" y="18"/>
              </a:cxn>
              <a:cxn ang="0">
                <a:pos x="51" y="7"/>
              </a:cxn>
            </a:cxnLst>
            <a:rect l="0" t="0" r="r" b="b"/>
            <a:pathLst>
              <a:path w="67" h="72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solidFill>
                <a:srgbClr val="262626"/>
              </a:solidFill>
            </a:endParaRPr>
          </a:p>
        </p:txBody>
      </p:sp>
      <p:sp>
        <p:nvSpPr>
          <p:cNvPr id="39" name="Text Placeholder 3"/>
          <p:cNvSpPr>
            <a:spLocks noGrp="1"/>
          </p:cNvSpPr>
          <p:nvPr>
            <p:ph type="body" sz="half" idx="15"/>
          </p:nvPr>
        </p:nvSpPr>
        <p:spPr>
          <a:xfrm>
            <a:off x="6730538" y="2170653"/>
            <a:ext cx="4541373" cy="560351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17"/>
          </p:nvPr>
        </p:nvSpPr>
        <p:spPr>
          <a:xfrm>
            <a:off x="6723512" y="1896049"/>
            <a:ext cx="4554089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45" name="Text Placeholder 3"/>
          <p:cNvSpPr>
            <a:spLocks noGrp="1"/>
          </p:cNvSpPr>
          <p:nvPr>
            <p:ph type="body" sz="half" idx="18"/>
          </p:nvPr>
        </p:nvSpPr>
        <p:spPr>
          <a:xfrm>
            <a:off x="6730538" y="3298003"/>
            <a:ext cx="4541373" cy="480072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Text Placeholder 3"/>
          <p:cNvSpPr>
            <a:spLocks noGrp="1"/>
          </p:cNvSpPr>
          <p:nvPr>
            <p:ph type="body" sz="half" idx="19"/>
          </p:nvPr>
        </p:nvSpPr>
        <p:spPr>
          <a:xfrm>
            <a:off x="6723512" y="3023400"/>
            <a:ext cx="4554089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4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730538" y="4418552"/>
            <a:ext cx="4541373" cy="464125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Text Placeholder 3"/>
          <p:cNvSpPr>
            <a:spLocks noGrp="1"/>
          </p:cNvSpPr>
          <p:nvPr>
            <p:ph type="body" sz="half" idx="21"/>
          </p:nvPr>
        </p:nvSpPr>
        <p:spPr>
          <a:xfrm>
            <a:off x="6723512" y="4143949"/>
            <a:ext cx="4554089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49" name="Text Placeholder 3"/>
          <p:cNvSpPr>
            <a:spLocks noGrp="1"/>
          </p:cNvSpPr>
          <p:nvPr>
            <p:ph type="body" sz="half" idx="22"/>
          </p:nvPr>
        </p:nvSpPr>
        <p:spPr>
          <a:xfrm>
            <a:off x="6730538" y="5510753"/>
            <a:ext cx="4541373" cy="471748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Text Placeholder 3"/>
          <p:cNvSpPr>
            <a:spLocks noGrp="1"/>
          </p:cNvSpPr>
          <p:nvPr>
            <p:ph type="body" sz="half" idx="23"/>
          </p:nvPr>
        </p:nvSpPr>
        <p:spPr>
          <a:xfrm>
            <a:off x="6723512" y="5236149"/>
            <a:ext cx="4554089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1764367"/>
            <a:ext cx="3022333" cy="431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24"/>
          </p:nvPr>
        </p:nvSpPr>
        <p:spPr>
          <a:xfrm>
            <a:off x="172957" y="3257672"/>
            <a:ext cx="2676419" cy="2407595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25"/>
          </p:nvPr>
        </p:nvSpPr>
        <p:spPr>
          <a:xfrm>
            <a:off x="169212" y="2260485"/>
            <a:ext cx="2683913" cy="852748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3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482600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2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352800" y="951922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27960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5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 animBg="1"/>
      <p:bldP spid="23" grpId="0" animBg="1"/>
      <p:bldP spid="24" grpId="0" animBg="1"/>
      <p:bldP spid="26" grpId="0" animBg="1"/>
      <p:bldP spid="27" grpId="0" animBg="1"/>
      <p:bldP spid="34" grpId="0" animBg="1"/>
      <p:bldP spid="37" grpId="0" animBg="1"/>
      <p:bldP spid="38" grpId="0" animBg="1"/>
      <p:bldP spid="39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  <p:bldP spid="28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/>
      <p:bldP spid="3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sion/Mission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custGeom>
            <a:avLst/>
            <a:gdLst>
              <a:gd name="connsiteX0" fmla="*/ 0 w 1421516"/>
              <a:gd name="connsiteY0" fmla="*/ 0 h 1421092"/>
              <a:gd name="connsiteX1" fmla="*/ 1421516 w 1421516"/>
              <a:gd name="connsiteY1" fmla="*/ 0 h 1421092"/>
              <a:gd name="connsiteX2" fmla="*/ 1421516 w 1421516"/>
              <a:gd name="connsiteY2" fmla="*/ 1421092 h 1421092"/>
              <a:gd name="connsiteX3" fmla="*/ 0 w 1421516"/>
              <a:gd name="connsiteY3" fmla="*/ 1421092 h 1421092"/>
              <a:gd name="connsiteX4" fmla="*/ 0 w 1421516"/>
              <a:gd name="connsiteY4" fmla="*/ 0 h 1421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1516" h="1421092">
                <a:moveTo>
                  <a:pt x="0" y="0"/>
                </a:moveTo>
                <a:lnTo>
                  <a:pt x="1421516" y="0"/>
                </a:lnTo>
                <a:lnTo>
                  <a:pt x="1421516" y="1421092"/>
                </a:lnTo>
                <a:lnTo>
                  <a:pt x="0" y="142109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822960" bIns="0" anchor="ctr"/>
          <a:lstStyle>
            <a:lvl1pPr algn="ctr" rtl="0">
              <a:buNone/>
              <a:defRPr sz="1867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7010400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7010400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406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545433" y="1522209"/>
            <a:ext cx="3587015" cy="256673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54864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063834" y="1522209"/>
            <a:ext cx="3587015" cy="256673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54864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52359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578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61950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"/>
            <a:ext cx="12192000" cy="4825999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9050">
            <a:noFill/>
          </a:ln>
        </p:spPr>
        <p:txBody>
          <a:bodyPr lIns="0" tIns="91440" rIns="0" bIns="91440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67264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3098798"/>
            <a:ext cx="12192000" cy="375920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91440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" name="Rectangle 7"/>
          <p:cNvSpPr/>
          <p:nvPr/>
        </p:nvSpPr>
        <p:spPr>
          <a:xfrm rot="16200000">
            <a:off x="4533901" y="-4533905"/>
            <a:ext cx="3124203" cy="121920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095586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6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0955867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bg1"/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497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532599" y="1498601"/>
            <a:ext cx="11126803" cy="2722209"/>
          </a:xfrm>
          <a:custGeom>
            <a:avLst/>
            <a:gdLst>
              <a:gd name="connsiteX0" fmla="*/ 0 w 8345102"/>
              <a:gd name="connsiteY0" fmla="*/ 0 h 2041657"/>
              <a:gd name="connsiteX1" fmla="*/ 8345102 w 8345102"/>
              <a:gd name="connsiteY1" fmla="*/ 0 h 2041657"/>
              <a:gd name="connsiteX2" fmla="*/ 8345102 w 8345102"/>
              <a:gd name="connsiteY2" fmla="*/ 1773254 h 2041657"/>
              <a:gd name="connsiteX3" fmla="*/ 4360744 w 8345102"/>
              <a:gd name="connsiteY3" fmla="*/ 1773254 h 2041657"/>
              <a:gd name="connsiteX4" fmla="*/ 4172551 w 8345102"/>
              <a:gd name="connsiteY4" fmla="*/ 2041657 h 2041657"/>
              <a:gd name="connsiteX5" fmla="*/ 3984359 w 8345102"/>
              <a:gd name="connsiteY5" fmla="*/ 1773254 h 2041657"/>
              <a:gd name="connsiteX6" fmla="*/ 0 w 8345102"/>
              <a:gd name="connsiteY6" fmla="*/ 1773254 h 204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45102" h="2041657">
                <a:moveTo>
                  <a:pt x="0" y="0"/>
                </a:moveTo>
                <a:lnTo>
                  <a:pt x="8345102" y="0"/>
                </a:lnTo>
                <a:lnTo>
                  <a:pt x="8345102" y="1773254"/>
                </a:lnTo>
                <a:lnTo>
                  <a:pt x="4360744" y="1773254"/>
                </a:lnTo>
                <a:lnTo>
                  <a:pt x="4172551" y="2041657"/>
                </a:lnTo>
                <a:lnTo>
                  <a:pt x="3984359" y="1773254"/>
                </a:lnTo>
                <a:lnTo>
                  <a:pt x="0" y="1773254"/>
                </a:ln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 w="19050">
            <a:noFill/>
          </a:ln>
        </p:spPr>
        <p:txBody>
          <a:bodyPr wrap="square" lIns="0" tIns="91440" rIns="0" bIns="548640" anchor="b">
            <a:noAutofit/>
          </a:bodyPr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15116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532599" y="1498601"/>
            <a:ext cx="11126803" cy="2722209"/>
          </a:xfrm>
          <a:custGeom>
            <a:avLst/>
            <a:gdLst>
              <a:gd name="connsiteX0" fmla="*/ 0 w 8345102"/>
              <a:gd name="connsiteY0" fmla="*/ 0 h 2041657"/>
              <a:gd name="connsiteX1" fmla="*/ 8345102 w 8345102"/>
              <a:gd name="connsiteY1" fmla="*/ 0 h 2041657"/>
              <a:gd name="connsiteX2" fmla="*/ 8345102 w 8345102"/>
              <a:gd name="connsiteY2" fmla="*/ 1773254 h 2041657"/>
              <a:gd name="connsiteX3" fmla="*/ 4360744 w 8345102"/>
              <a:gd name="connsiteY3" fmla="*/ 1773254 h 2041657"/>
              <a:gd name="connsiteX4" fmla="*/ 4172551 w 8345102"/>
              <a:gd name="connsiteY4" fmla="*/ 2041657 h 2041657"/>
              <a:gd name="connsiteX5" fmla="*/ 3984359 w 8345102"/>
              <a:gd name="connsiteY5" fmla="*/ 1773254 h 2041657"/>
              <a:gd name="connsiteX6" fmla="*/ 0 w 8345102"/>
              <a:gd name="connsiteY6" fmla="*/ 1773254 h 204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45102" h="2041657">
                <a:moveTo>
                  <a:pt x="0" y="0"/>
                </a:moveTo>
                <a:lnTo>
                  <a:pt x="8345102" y="0"/>
                </a:lnTo>
                <a:lnTo>
                  <a:pt x="8345102" y="1773254"/>
                </a:lnTo>
                <a:lnTo>
                  <a:pt x="4360744" y="1773254"/>
                </a:lnTo>
                <a:lnTo>
                  <a:pt x="4172551" y="2041657"/>
                </a:lnTo>
                <a:lnTo>
                  <a:pt x="3984359" y="1773254"/>
                </a:lnTo>
                <a:lnTo>
                  <a:pt x="0" y="1773254"/>
                </a:ln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 w="19050">
            <a:noFill/>
          </a:ln>
        </p:spPr>
        <p:txBody>
          <a:bodyPr wrap="square" lIns="0" tIns="91440" rIns="0" bIns="548640" anchor="b">
            <a:noAutofit/>
          </a:bodyPr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416956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498600"/>
            <a:ext cx="12192000" cy="3149600"/>
          </a:xfrm>
          <a:custGeom>
            <a:avLst/>
            <a:gdLst>
              <a:gd name="connsiteX0" fmla="*/ 0 w 8345102"/>
              <a:gd name="connsiteY0" fmla="*/ 0 h 1752600"/>
              <a:gd name="connsiteX1" fmla="*/ 8345102 w 8345102"/>
              <a:gd name="connsiteY1" fmla="*/ 0 h 1752600"/>
              <a:gd name="connsiteX2" fmla="*/ 8345102 w 8345102"/>
              <a:gd name="connsiteY2" fmla="*/ 1752600 h 1752600"/>
              <a:gd name="connsiteX3" fmla="*/ 0 w 8345102"/>
              <a:gd name="connsiteY3" fmla="*/ 175260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5102" h="1752600">
                <a:moveTo>
                  <a:pt x="0" y="0"/>
                </a:moveTo>
                <a:lnTo>
                  <a:pt x="8345102" y="0"/>
                </a:lnTo>
                <a:lnTo>
                  <a:pt x="8345102" y="1752600"/>
                </a:lnTo>
                <a:lnTo>
                  <a:pt x="0" y="175260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548640" anchor="b">
            <a:noAutofit/>
          </a:bodyPr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59067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706533" y="1026695"/>
            <a:ext cx="59336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706533" y="450250"/>
            <a:ext cx="59336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8467"/>
            <a:ext cx="5556985" cy="6849533"/>
          </a:xfrm>
          <a:custGeom>
            <a:avLst/>
            <a:gdLst>
              <a:gd name="connsiteX0" fmla="*/ 0 w 4167739"/>
              <a:gd name="connsiteY0" fmla="*/ 0 h 5137150"/>
              <a:gd name="connsiteX1" fmla="*/ 4167739 w 4167739"/>
              <a:gd name="connsiteY1" fmla="*/ 0 h 5137150"/>
              <a:gd name="connsiteX2" fmla="*/ 4167739 w 4167739"/>
              <a:gd name="connsiteY2" fmla="*/ 5137150 h 5137150"/>
              <a:gd name="connsiteX3" fmla="*/ 0 w 4167739"/>
              <a:gd name="connsiteY3" fmla="*/ 5137150 h 5137150"/>
              <a:gd name="connsiteX4" fmla="*/ 0 w 4167739"/>
              <a:gd name="connsiteY4" fmla="*/ 0 h 5137150"/>
              <a:gd name="connsiteX0" fmla="*/ 0 w 4167739"/>
              <a:gd name="connsiteY0" fmla="*/ 0 h 5137150"/>
              <a:gd name="connsiteX1" fmla="*/ 4167739 w 4167739"/>
              <a:gd name="connsiteY1" fmla="*/ 0 h 5137150"/>
              <a:gd name="connsiteX2" fmla="*/ 3215239 w 4167739"/>
              <a:gd name="connsiteY2" fmla="*/ 5137150 h 5137150"/>
              <a:gd name="connsiteX3" fmla="*/ 0 w 4167739"/>
              <a:gd name="connsiteY3" fmla="*/ 5137150 h 5137150"/>
              <a:gd name="connsiteX4" fmla="*/ 0 w 4167739"/>
              <a:gd name="connsiteY4" fmla="*/ 0 h 513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7739" h="5137150">
                <a:moveTo>
                  <a:pt x="0" y="0"/>
                </a:moveTo>
                <a:lnTo>
                  <a:pt x="4167739" y="0"/>
                </a:lnTo>
                <a:lnTo>
                  <a:pt x="3215239" y="5137150"/>
                </a:lnTo>
                <a:lnTo>
                  <a:pt x="0" y="513715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118872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3081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 userDrawn="1"/>
        </p:nvSpPr>
        <p:spPr>
          <a:xfrm>
            <a:off x="6554550" y="1639643"/>
            <a:ext cx="2332383" cy="2148776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9" name="Right Arrow Callout 48"/>
          <p:cNvSpPr/>
          <p:nvPr userDrawn="1"/>
        </p:nvSpPr>
        <p:spPr>
          <a:xfrm rot="16200000" flipV="1">
            <a:off x="6568324" y="3595137"/>
            <a:ext cx="2304832" cy="2360379"/>
          </a:xfrm>
          <a:prstGeom prst="rightArrowCallout">
            <a:avLst>
              <a:gd name="adj1" fmla="val 18792"/>
              <a:gd name="adj2" fmla="val 9396"/>
              <a:gd name="adj3" fmla="val 7361"/>
              <a:gd name="adj4" fmla="val 9263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0" name="Picture Placeholder 7"/>
          <p:cNvSpPr>
            <a:spLocks noGrp="1"/>
          </p:cNvSpPr>
          <p:nvPr>
            <p:ph type="pic" sz="quarter" idx="40" hasCustomPrompt="1"/>
          </p:nvPr>
        </p:nvSpPr>
        <p:spPr>
          <a:xfrm>
            <a:off x="6631413" y="3874977"/>
            <a:ext cx="2178657" cy="19450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43" name="Rectangle 42"/>
          <p:cNvSpPr/>
          <p:nvPr userDrawn="1"/>
        </p:nvSpPr>
        <p:spPr>
          <a:xfrm>
            <a:off x="3867161" y="3737209"/>
            <a:ext cx="2332383" cy="2148776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36"/>
          </p:nvPr>
        </p:nvSpPr>
        <p:spPr>
          <a:xfrm>
            <a:off x="3983342" y="4343937"/>
            <a:ext cx="2100020" cy="1338848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ar-SY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ar-SY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ar-SY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Text Placeholder 3"/>
          <p:cNvSpPr>
            <a:spLocks noGrp="1"/>
          </p:cNvSpPr>
          <p:nvPr>
            <p:ph type="body" sz="half" idx="37" hasCustomPrompt="1"/>
          </p:nvPr>
        </p:nvSpPr>
        <p:spPr>
          <a:xfrm>
            <a:off x="3983342" y="3953288"/>
            <a:ext cx="210002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7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533668" y="1614100"/>
            <a:ext cx="3052648" cy="4271885"/>
          </a:xfrm>
          <a:prstGeom prst="rect">
            <a:avLst/>
          </a:prstGeom>
          <a:ln>
            <a:noFill/>
          </a:ln>
        </p:spPr>
        <p:txBody>
          <a:bodyPr bIns="274320" anchor="b"/>
          <a:lstStyle>
            <a:lvl1pPr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4" name="Right Arrow Callout 23"/>
          <p:cNvSpPr/>
          <p:nvPr userDrawn="1"/>
        </p:nvSpPr>
        <p:spPr>
          <a:xfrm rot="5400000">
            <a:off x="3894933" y="1575289"/>
            <a:ext cx="2304832" cy="2360379"/>
          </a:xfrm>
          <a:prstGeom prst="rightArrowCallout">
            <a:avLst>
              <a:gd name="adj1" fmla="val 18792"/>
              <a:gd name="adj2" fmla="val 9396"/>
              <a:gd name="adj3" fmla="val 7361"/>
              <a:gd name="adj4" fmla="val 9263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32" hasCustomPrompt="1"/>
          </p:nvPr>
        </p:nvSpPr>
        <p:spPr>
          <a:xfrm>
            <a:off x="3958022" y="1698575"/>
            <a:ext cx="2178657" cy="19450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half" idx="38"/>
          </p:nvPr>
        </p:nvSpPr>
        <p:spPr>
          <a:xfrm>
            <a:off x="6670731" y="2235561"/>
            <a:ext cx="2100020" cy="1224548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ar-SY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ar-SY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ar-SY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Text Placeholder 3"/>
          <p:cNvSpPr>
            <a:spLocks noGrp="1"/>
          </p:cNvSpPr>
          <p:nvPr>
            <p:ph type="body" sz="half" idx="39" hasCustomPrompt="1"/>
          </p:nvPr>
        </p:nvSpPr>
        <p:spPr>
          <a:xfrm>
            <a:off x="6670731" y="1844910"/>
            <a:ext cx="210002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51" name="Rectangle 50"/>
          <p:cNvSpPr/>
          <p:nvPr userDrawn="1"/>
        </p:nvSpPr>
        <p:spPr>
          <a:xfrm>
            <a:off x="9297955" y="3737209"/>
            <a:ext cx="2332383" cy="2148776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2" name="Text Placeholder 3"/>
          <p:cNvSpPr>
            <a:spLocks noGrp="1"/>
          </p:cNvSpPr>
          <p:nvPr>
            <p:ph type="body" sz="half" idx="41"/>
          </p:nvPr>
        </p:nvSpPr>
        <p:spPr>
          <a:xfrm>
            <a:off x="9414137" y="4343937"/>
            <a:ext cx="2100020" cy="1338848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ar-SY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ar-SY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ar-SY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3" name="Text Placeholder 3"/>
          <p:cNvSpPr>
            <a:spLocks noGrp="1"/>
          </p:cNvSpPr>
          <p:nvPr>
            <p:ph type="body" sz="half" idx="42" hasCustomPrompt="1"/>
          </p:nvPr>
        </p:nvSpPr>
        <p:spPr>
          <a:xfrm>
            <a:off x="9414137" y="3953288"/>
            <a:ext cx="210002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54" name="Right Arrow Callout 53"/>
          <p:cNvSpPr/>
          <p:nvPr userDrawn="1"/>
        </p:nvSpPr>
        <p:spPr>
          <a:xfrm rot="5400000">
            <a:off x="9325728" y="1575289"/>
            <a:ext cx="2304832" cy="2360379"/>
          </a:xfrm>
          <a:prstGeom prst="rightArrowCallout">
            <a:avLst>
              <a:gd name="adj1" fmla="val 18792"/>
              <a:gd name="adj2" fmla="val 9396"/>
              <a:gd name="adj3" fmla="val 7361"/>
              <a:gd name="adj4" fmla="val 9263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5" name="Picture Placeholder 7"/>
          <p:cNvSpPr>
            <a:spLocks noGrp="1"/>
          </p:cNvSpPr>
          <p:nvPr>
            <p:ph type="pic" sz="quarter" idx="43" hasCustomPrompt="1"/>
          </p:nvPr>
        </p:nvSpPr>
        <p:spPr>
          <a:xfrm>
            <a:off x="9388817" y="1698575"/>
            <a:ext cx="2178657" cy="19450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21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9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9" grpId="0" animBg="1"/>
      <p:bldP spid="50" grpId="0" animBg="1"/>
      <p:bldP spid="43" grpId="0" animBg="1"/>
      <p:bldP spid="44" grpId="0" build="p">
        <p:tmplLst>
          <p:tmpl lvl="1">
            <p:tnLst>
              <p:par>
                <p:cTn presetID="22" presetClass="entr" presetSubtype="1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/>
      <p:bldP spid="24" grpId="0" animBg="1"/>
      <p:bldP spid="25" grpId="0" animBg="1"/>
      <p:bldP spid="47" grpId="0" build="p">
        <p:tmplLst>
          <p:tmpl lvl="1">
            <p:tnLst>
              <p:par>
                <p:cTn presetID="22" presetClass="entr" presetSubtype="1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animBg="1"/>
      <p:bldP spid="52" grpId="0" build="p">
        <p:tmplLst>
          <p:tmpl lvl="1">
            <p:tnLst>
              <p:par>
                <p:cTn presetID="22" presetClass="entr" presetSubtype="1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animBg="1"/>
      <p:bldP spid="55" grpId="0" animBg="1"/>
    </p:bld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Pic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587100" y="2258467"/>
            <a:ext cx="2560320" cy="1524000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grpSp>
        <p:nvGrpSpPr>
          <p:cNvPr id="2" name="Group 12"/>
          <p:cNvGrpSpPr/>
          <p:nvPr userDrawn="1"/>
        </p:nvGrpSpPr>
        <p:grpSpPr>
          <a:xfrm>
            <a:off x="595567" y="1710533"/>
            <a:ext cx="2540000" cy="537775"/>
            <a:chOff x="609600" y="1276350"/>
            <a:chExt cx="1905000" cy="403331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09600" y="1276350"/>
              <a:ext cx="1905000" cy="304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b="1" dirty="0">
                <a:solidFill>
                  <a:srgbClr val="FFFFFF"/>
                </a:solidFill>
              </a:endParaRPr>
            </a:p>
          </p:txBody>
        </p:sp>
        <p:sp>
          <p:nvSpPr>
            <p:cNvPr id="12" name="Isosceles Triangle 11"/>
            <p:cNvSpPr/>
            <p:nvPr userDrawn="1"/>
          </p:nvSpPr>
          <p:spPr>
            <a:xfrm rot="10800000">
              <a:off x="1447801" y="1581150"/>
              <a:ext cx="228600" cy="9853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595567" y="3782467"/>
            <a:ext cx="2540000" cy="2032000"/>
          </a:xfrm>
          <a:prstGeom prst="rect">
            <a:avLst/>
          </a:prstGeom>
          <a:noFill/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722567" y="3884068"/>
            <a:ext cx="228600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722568" y="4281158"/>
            <a:ext cx="2286001" cy="143170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3407432" y="2258467"/>
            <a:ext cx="2560320" cy="1524000"/>
          </a:xfrm>
          <a:prstGeom prst="rect">
            <a:avLst/>
          </a:prstGeom>
          <a:solidFill>
            <a:schemeClr val="accent2"/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grpSp>
        <p:nvGrpSpPr>
          <p:cNvPr id="3" name="Group 20"/>
          <p:cNvGrpSpPr/>
          <p:nvPr userDrawn="1"/>
        </p:nvGrpSpPr>
        <p:grpSpPr>
          <a:xfrm>
            <a:off x="3415900" y="1710533"/>
            <a:ext cx="2540000" cy="537775"/>
            <a:chOff x="609600" y="1276350"/>
            <a:chExt cx="1905000" cy="403331"/>
          </a:xfrm>
        </p:grpSpPr>
        <p:sp>
          <p:nvSpPr>
            <p:cNvPr id="25" name="Rectangle 24"/>
            <p:cNvSpPr/>
            <p:nvPr userDrawn="1"/>
          </p:nvSpPr>
          <p:spPr>
            <a:xfrm>
              <a:off x="609600" y="1276350"/>
              <a:ext cx="19050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b="1" dirty="0">
                <a:solidFill>
                  <a:srgbClr val="FFFFFF"/>
                </a:solidFill>
              </a:endParaRPr>
            </a:p>
          </p:txBody>
        </p:sp>
        <p:sp>
          <p:nvSpPr>
            <p:cNvPr id="26" name="Isosceles Triangle 25"/>
            <p:cNvSpPr/>
            <p:nvPr userDrawn="1"/>
          </p:nvSpPr>
          <p:spPr>
            <a:xfrm rot="10800000">
              <a:off x="1447801" y="1581150"/>
              <a:ext cx="228600" cy="9853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7" name="Rectangle 26"/>
          <p:cNvSpPr/>
          <p:nvPr userDrawn="1"/>
        </p:nvSpPr>
        <p:spPr>
          <a:xfrm>
            <a:off x="3415900" y="3782467"/>
            <a:ext cx="2540000" cy="2032000"/>
          </a:xfrm>
          <a:prstGeom prst="rect">
            <a:avLst/>
          </a:prstGeom>
          <a:noFill/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3542900" y="3884068"/>
            <a:ext cx="228600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3542901" y="4281158"/>
            <a:ext cx="2286001" cy="143170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Picture Placeholder 7"/>
          <p:cNvSpPr>
            <a:spLocks noGrp="1"/>
          </p:cNvSpPr>
          <p:nvPr>
            <p:ph type="pic" sz="quarter" idx="21" hasCustomPrompt="1"/>
          </p:nvPr>
        </p:nvSpPr>
        <p:spPr>
          <a:xfrm>
            <a:off x="6206333" y="2258467"/>
            <a:ext cx="2560320" cy="1524000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grpSp>
        <p:nvGrpSpPr>
          <p:cNvPr id="4" name="Group 32"/>
          <p:cNvGrpSpPr/>
          <p:nvPr userDrawn="1"/>
        </p:nvGrpSpPr>
        <p:grpSpPr>
          <a:xfrm>
            <a:off x="6223267" y="1710533"/>
            <a:ext cx="2540000" cy="537775"/>
            <a:chOff x="609600" y="1276350"/>
            <a:chExt cx="1905000" cy="403331"/>
          </a:xfrm>
        </p:grpSpPr>
        <p:sp>
          <p:nvSpPr>
            <p:cNvPr id="34" name="Rectangle 33"/>
            <p:cNvSpPr/>
            <p:nvPr userDrawn="1"/>
          </p:nvSpPr>
          <p:spPr>
            <a:xfrm>
              <a:off x="609600" y="1276350"/>
              <a:ext cx="1905000" cy="304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b="1" dirty="0">
                <a:solidFill>
                  <a:srgbClr val="FFFFFF"/>
                </a:solidFill>
              </a:endParaRPr>
            </a:p>
          </p:txBody>
        </p:sp>
        <p:sp>
          <p:nvSpPr>
            <p:cNvPr id="35" name="Isosceles Triangle 34"/>
            <p:cNvSpPr/>
            <p:nvPr userDrawn="1"/>
          </p:nvSpPr>
          <p:spPr>
            <a:xfrm rot="10800000">
              <a:off x="1447801" y="1581150"/>
              <a:ext cx="228600" cy="9853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36" name="Rectangle 35"/>
          <p:cNvSpPr/>
          <p:nvPr userDrawn="1"/>
        </p:nvSpPr>
        <p:spPr>
          <a:xfrm>
            <a:off x="6223267" y="3782467"/>
            <a:ext cx="2540000" cy="2032000"/>
          </a:xfrm>
          <a:prstGeom prst="rect">
            <a:avLst/>
          </a:prstGeom>
          <a:noFill/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7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6350267" y="3884068"/>
            <a:ext cx="228600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8" name="Text Placeholder 3"/>
          <p:cNvSpPr>
            <a:spLocks noGrp="1"/>
          </p:cNvSpPr>
          <p:nvPr>
            <p:ph type="body" sz="half" idx="23" hasCustomPrompt="1"/>
          </p:nvPr>
        </p:nvSpPr>
        <p:spPr>
          <a:xfrm>
            <a:off x="6350267" y="4281158"/>
            <a:ext cx="2286001" cy="143170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Picture Placeholder 7"/>
          <p:cNvSpPr>
            <a:spLocks noGrp="1"/>
          </p:cNvSpPr>
          <p:nvPr>
            <p:ph type="pic" sz="quarter" idx="24" hasCustomPrompt="1"/>
          </p:nvPr>
        </p:nvSpPr>
        <p:spPr>
          <a:xfrm>
            <a:off x="9069101" y="2258467"/>
            <a:ext cx="2560320" cy="1524000"/>
          </a:xfrm>
          <a:prstGeom prst="rect">
            <a:avLst/>
          </a:prstGeom>
          <a:solidFill>
            <a:schemeClr val="accent4"/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grpSp>
        <p:nvGrpSpPr>
          <p:cNvPr id="5" name="Group 39"/>
          <p:cNvGrpSpPr/>
          <p:nvPr userDrawn="1"/>
        </p:nvGrpSpPr>
        <p:grpSpPr>
          <a:xfrm>
            <a:off x="9077568" y="1710533"/>
            <a:ext cx="2540000" cy="537775"/>
            <a:chOff x="609600" y="1276350"/>
            <a:chExt cx="1905000" cy="403331"/>
          </a:xfrm>
        </p:grpSpPr>
        <p:sp>
          <p:nvSpPr>
            <p:cNvPr id="41" name="Rectangle 40"/>
            <p:cNvSpPr/>
            <p:nvPr userDrawn="1"/>
          </p:nvSpPr>
          <p:spPr>
            <a:xfrm>
              <a:off x="609600" y="1276350"/>
              <a:ext cx="1905000" cy="304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b="1" dirty="0">
                <a:solidFill>
                  <a:srgbClr val="FFFFFF"/>
                </a:solidFill>
              </a:endParaRPr>
            </a:p>
          </p:txBody>
        </p:sp>
        <p:sp>
          <p:nvSpPr>
            <p:cNvPr id="42" name="Isosceles Triangle 41"/>
            <p:cNvSpPr/>
            <p:nvPr userDrawn="1"/>
          </p:nvSpPr>
          <p:spPr>
            <a:xfrm rot="10800000">
              <a:off x="1447801" y="1581150"/>
              <a:ext cx="228600" cy="9853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43" name="Rectangle 42"/>
          <p:cNvSpPr/>
          <p:nvPr userDrawn="1"/>
        </p:nvSpPr>
        <p:spPr>
          <a:xfrm>
            <a:off x="9077568" y="3782467"/>
            <a:ext cx="2540000" cy="2032000"/>
          </a:xfrm>
          <a:prstGeom prst="rect">
            <a:avLst/>
          </a:prstGeom>
          <a:noFill/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25" hasCustomPrompt="1"/>
          </p:nvPr>
        </p:nvSpPr>
        <p:spPr>
          <a:xfrm>
            <a:off x="9204568" y="3884068"/>
            <a:ext cx="228600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45" name="Text Placeholder 3"/>
          <p:cNvSpPr>
            <a:spLocks noGrp="1"/>
          </p:cNvSpPr>
          <p:nvPr>
            <p:ph type="body" sz="half" idx="26" hasCustomPrompt="1"/>
          </p:nvPr>
        </p:nvSpPr>
        <p:spPr>
          <a:xfrm>
            <a:off x="9204569" y="4281158"/>
            <a:ext cx="2286001" cy="143170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46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57814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animBg="1"/>
      <p:bldP spid="27" grpId="0" animBg="1"/>
      <p:bldP spid="28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animBg="1"/>
      <p:bldP spid="36" grpId="0" animBg="1"/>
      <p:bldP spid="37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animBg="1"/>
      <p:bldP spid="43" grpId="0" animBg="1"/>
      <p:bldP spid="44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33665" y="2258729"/>
            <a:ext cx="5437632" cy="386293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6208933" y="2258729"/>
            <a:ext cx="5437632" cy="386293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533665" y="1527209"/>
            <a:ext cx="5437632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6212140" y="1527209"/>
            <a:ext cx="5431219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742361" y="1697646"/>
            <a:ext cx="5020244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6417629" y="1697646"/>
            <a:ext cx="5020244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52455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6" grpId="0" animBg="1"/>
      <p:bldP spid="7" grpId="0" animBg="1"/>
      <p:bldP spid="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328160" y="2245895"/>
            <a:ext cx="3535680" cy="3785936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33665" y="2245895"/>
            <a:ext cx="3535680" cy="3785936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8116233" y="2245895"/>
            <a:ext cx="3535680" cy="3785936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33665" y="1527209"/>
            <a:ext cx="353568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742285" y="1697646"/>
            <a:ext cx="311844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328160" y="1527209"/>
            <a:ext cx="353568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4536780" y="1697646"/>
            <a:ext cx="311844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8116233" y="1527209"/>
            <a:ext cx="3535680" cy="7315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8324853" y="1697646"/>
            <a:ext cx="311844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56742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7" grpId="0" animBg="1"/>
      <p:bldP spid="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animBg="1"/>
      <p:bldP spid="1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animBg="1"/>
      <p:bldP spid="1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6240377" y="2258730"/>
            <a:ext cx="2560320" cy="3773101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33665" y="2258730"/>
            <a:ext cx="2560320" cy="3773101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3387021" y="2258730"/>
            <a:ext cx="2560320" cy="3773101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9093733" y="2258730"/>
            <a:ext cx="2560320" cy="3773101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533667" y="1527209"/>
            <a:ext cx="2560319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711768" y="1697646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3387022" y="1527209"/>
            <a:ext cx="2560319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3565123" y="1697646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6240379" y="1527209"/>
            <a:ext cx="2560319" cy="7315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6418480" y="1697646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9093735" y="1527209"/>
            <a:ext cx="2560319" cy="7315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9271836" y="1697646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759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8" grpId="0" animBg="1"/>
      <p:bldP spid="13" grpId="0" animBg="1"/>
      <p:bldP spid="12" grpId="0" animBg="1"/>
      <p:bldP spid="1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animBg="1"/>
      <p:bldP spid="1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animBg="1"/>
      <p:bldP spid="1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animBg="1"/>
      <p:bldP spid="2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328160" y="1925052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33665" y="1925052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8116233" y="1925052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4328160" y="4334843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33665" y="4334843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8116233" y="4334843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533665" y="1527209"/>
            <a:ext cx="3535680" cy="3978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742285" y="1554601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4328160" y="1527209"/>
            <a:ext cx="3535680" cy="3978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4536780" y="1554601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8116233" y="1527209"/>
            <a:ext cx="3535680" cy="3978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 hasCustomPrompt="1"/>
          </p:nvPr>
        </p:nvSpPr>
        <p:spPr>
          <a:xfrm>
            <a:off x="8324853" y="1554601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533665" y="3937000"/>
            <a:ext cx="3535680" cy="3978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742285" y="3964392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4328160" y="3937000"/>
            <a:ext cx="3535680" cy="39784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3" hasCustomPrompt="1"/>
          </p:nvPr>
        </p:nvSpPr>
        <p:spPr>
          <a:xfrm>
            <a:off x="4536780" y="3964392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8116233" y="3937000"/>
            <a:ext cx="3535680" cy="3978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6" name="Text Placeholder 3"/>
          <p:cNvSpPr>
            <a:spLocks noGrp="1"/>
          </p:cNvSpPr>
          <p:nvPr>
            <p:ph type="body" sz="half" idx="24" hasCustomPrompt="1"/>
          </p:nvPr>
        </p:nvSpPr>
        <p:spPr>
          <a:xfrm>
            <a:off x="8324853" y="3964392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64848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7" grpId="0" animBg="1"/>
      <p:bldP spid="8" grpId="0" animBg="1"/>
      <p:bldP spid="12" grpId="0" animBg="1"/>
      <p:bldP spid="14" grpId="0" animBg="1"/>
      <p:bldP spid="1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/>
      <p:bldP spid="1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animBg="1"/>
      <p:bldP spid="2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animBg="1"/>
      <p:bldP spid="2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animBg="1"/>
      <p:bldP spid="2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  <p:bldP spid="2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6240377" y="1989221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33665" y="1989221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3387021" y="1989221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9093733" y="1989221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6240377" y="4411713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33665" y="4411713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3387021" y="4411713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9093733" y="4411713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533667" y="1527210"/>
            <a:ext cx="2560319" cy="462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711768" y="1562892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3387023" y="1527210"/>
            <a:ext cx="2560319" cy="462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21" hasCustomPrompt="1"/>
          </p:nvPr>
        </p:nvSpPr>
        <p:spPr>
          <a:xfrm>
            <a:off x="3565124" y="1562892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6240378" y="1527210"/>
            <a:ext cx="2560319" cy="4620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6418479" y="1562892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9093735" y="1527210"/>
            <a:ext cx="2560319" cy="4620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23" hasCustomPrompt="1"/>
          </p:nvPr>
        </p:nvSpPr>
        <p:spPr>
          <a:xfrm>
            <a:off x="9271836" y="1562892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533667" y="3942617"/>
            <a:ext cx="2560319" cy="4620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4" hasCustomPrompt="1"/>
          </p:nvPr>
        </p:nvSpPr>
        <p:spPr>
          <a:xfrm>
            <a:off x="711768" y="3978298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3387023" y="3942617"/>
            <a:ext cx="2560319" cy="4620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25" hasCustomPrompt="1"/>
          </p:nvPr>
        </p:nvSpPr>
        <p:spPr>
          <a:xfrm>
            <a:off x="3565124" y="3978298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0" name="Rectangle 29"/>
          <p:cNvSpPr/>
          <p:nvPr userDrawn="1"/>
        </p:nvSpPr>
        <p:spPr>
          <a:xfrm>
            <a:off x="6240378" y="3942617"/>
            <a:ext cx="2560319" cy="462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31" name="Text Placeholder 3"/>
          <p:cNvSpPr>
            <a:spLocks noGrp="1"/>
          </p:cNvSpPr>
          <p:nvPr>
            <p:ph type="body" sz="half" idx="26" hasCustomPrompt="1"/>
          </p:nvPr>
        </p:nvSpPr>
        <p:spPr>
          <a:xfrm>
            <a:off x="6418479" y="3978298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2" name="Rectangle 31"/>
          <p:cNvSpPr/>
          <p:nvPr userDrawn="1"/>
        </p:nvSpPr>
        <p:spPr>
          <a:xfrm>
            <a:off x="9093735" y="3942617"/>
            <a:ext cx="2560319" cy="462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33" name="Text Placeholder 3"/>
          <p:cNvSpPr>
            <a:spLocks noGrp="1"/>
          </p:cNvSpPr>
          <p:nvPr>
            <p:ph type="body" sz="half" idx="27" hasCustomPrompt="1"/>
          </p:nvPr>
        </p:nvSpPr>
        <p:spPr>
          <a:xfrm>
            <a:off x="9271836" y="3978298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61575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8" grpId="0" animBg="1"/>
      <p:bldP spid="13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animBg="1"/>
      <p:bldP spid="2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2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animBg="1"/>
      <p:bldP spid="2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animBg="1"/>
      <p:bldP spid="2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animBg="1"/>
      <p:bldP spid="3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animBg="1"/>
      <p:bldP spid="3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498600"/>
            <a:ext cx="12192000" cy="3149600"/>
          </a:xfrm>
          <a:custGeom>
            <a:avLst/>
            <a:gdLst>
              <a:gd name="connsiteX0" fmla="*/ 0 w 8345102"/>
              <a:gd name="connsiteY0" fmla="*/ 0 h 1752600"/>
              <a:gd name="connsiteX1" fmla="*/ 8345102 w 8345102"/>
              <a:gd name="connsiteY1" fmla="*/ 0 h 1752600"/>
              <a:gd name="connsiteX2" fmla="*/ 8345102 w 8345102"/>
              <a:gd name="connsiteY2" fmla="*/ 1752600 h 1752600"/>
              <a:gd name="connsiteX3" fmla="*/ 0 w 8345102"/>
              <a:gd name="connsiteY3" fmla="*/ 175260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5102" h="1752600">
                <a:moveTo>
                  <a:pt x="0" y="0"/>
                </a:moveTo>
                <a:lnTo>
                  <a:pt x="8345102" y="0"/>
                </a:lnTo>
                <a:lnTo>
                  <a:pt x="8345102" y="1752600"/>
                </a:lnTo>
                <a:lnTo>
                  <a:pt x="0" y="175260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548640" anchor="b">
            <a:noAutofit/>
          </a:bodyPr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3978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752867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40661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6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40661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2031187" y="1752867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6093560" y="1752867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4062373" y="1752867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8124747" y="1752867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10155936" y="1752867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3752355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2031187" y="3752355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093560" y="3752355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4062373" y="3752355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21" hasCustomPrompt="1"/>
          </p:nvPr>
        </p:nvSpPr>
        <p:spPr>
          <a:xfrm>
            <a:off x="8124747" y="3752355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22" hasCustomPrompt="1"/>
          </p:nvPr>
        </p:nvSpPr>
        <p:spPr>
          <a:xfrm>
            <a:off x="10155936" y="3752355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46918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4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4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4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4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 animBg="1"/>
      <p:bldP spid="20" grpId="0" animBg="1"/>
      <p:bldP spid="21" grpId="0" animBg="1"/>
      <p:bldP spid="23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438400" cy="240182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2438400" y="2399472"/>
            <a:ext cx="2438400" cy="240182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4876800" y="0"/>
            <a:ext cx="2438400" cy="240182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7315200" y="2399472"/>
            <a:ext cx="2438400" cy="240182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9753600" y="0"/>
            <a:ext cx="2438400" cy="240182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2405229"/>
            <a:ext cx="2438400" cy="23960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4876800" y="2405229"/>
            <a:ext cx="2438400" cy="23960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9753600" y="2405229"/>
            <a:ext cx="2438400" cy="239606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438400" y="0"/>
            <a:ext cx="2438400" cy="23960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315200" y="0"/>
            <a:ext cx="2438400" cy="23960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519484" y="331838"/>
            <a:ext cx="227865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519484" y="584819"/>
            <a:ext cx="2278659" cy="157581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85211" y="2722168"/>
            <a:ext cx="227865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5211" y="2975149"/>
            <a:ext cx="2278659" cy="157581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7392157" y="331838"/>
            <a:ext cx="227865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7392157" y="584819"/>
            <a:ext cx="2278659" cy="157581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957884" y="2722168"/>
            <a:ext cx="227865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4957884" y="2975149"/>
            <a:ext cx="2278659" cy="157581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9832256" y="2722168"/>
            <a:ext cx="227865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9832256" y="2975149"/>
            <a:ext cx="2278659" cy="157581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80278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5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  <p:bldP spid="19" grpId="0" animBg="1"/>
      <p:bldP spid="20" grpId="0" animBg="1"/>
      <p:bldP spid="21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21945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400173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21945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4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578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bg1"/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81235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ny Timelines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578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MASTER TITLE STYLE</a:t>
            </a:r>
          </a:p>
        </p:txBody>
      </p:sp>
      <p:sp>
        <p:nvSpPr>
          <p:cNvPr id="60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545254" y="4048760"/>
            <a:ext cx="1811868" cy="131064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1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2402163" y="2209800"/>
            <a:ext cx="1811868" cy="1310640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45720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2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4259073" y="4048760"/>
            <a:ext cx="1811868" cy="131064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3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6115982" y="2209800"/>
            <a:ext cx="1811868" cy="1310640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45720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4" name="Picture Placeholder 7"/>
          <p:cNvSpPr>
            <a:spLocks noGrp="1"/>
          </p:cNvSpPr>
          <p:nvPr>
            <p:ph type="pic" sz="quarter" idx="21" hasCustomPrompt="1"/>
          </p:nvPr>
        </p:nvSpPr>
        <p:spPr>
          <a:xfrm>
            <a:off x="7972891" y="4048760"/>
            <a:ext cx="1811868" cy="131064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5" name="Picture Placeholder 7"/>
          <p:cNvSpPr>
            <a:spLocks noGrp="1"/>
          </p:cNvSpPr>
          <p:nvPr>
            <p:ph type="pic" sz="quarter" idx="22" hasCustomPrompt="1"/>
          </p:nvPr>
        </p:nvSpPr>
        <p:spPr>
          <a:xfrm>
            <a:off x="9829801" y="2209800"/>
            <a:ext cx="1811868" cy="1310640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45720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2481515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8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0" y="1837979"/>
            <a:ext cx="6553200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0" y="1261534"/>
            <a:ext cx="6553200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2844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32934" y="1617134"/>
            <a:ext cx="3623733" cy="362373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080000" y="2311400"/>
            <a:ext cx="6553200" cy="14224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Font typeface="Arial" panose="020B0604020202020204" pitchFamily="34" charset="0"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449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/>
      <p:bldP spid="11" grpId="0" animBg="1"/>
      <p:bldP spid="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58" name="Oval 57"/>
          <p:cNvSpPr/>
          <p:nvPr userDrawn="1"/>
        </p:nvSpPr>
        <p:spPr>
          <a:xfrm>
            <a:off x="5143424" y="1676133"/>
            <a:ext cx="1862488" cy="186248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9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296034" y="1828743"/>
            <a:ext cx="1557269" cy="1557269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7158521" y="1949030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7158521" y="2323632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Oval 61"/>
          <p:cNvSpPr/>
          <p:nvPr userDrawn="1"/>
        </p:nvSpPr>
        <p:spPr>
          <a:xfrm>
            <a:off x="5143424" y="3968016"/>
            <a:ext cx="1862488" cy="1862488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63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5296034" y="4120626"/>
            <a:ext cx="1557269" cy="1557269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4" name="Oval 63"/>
          <p:cNvSpPr/>
          <p:nvPr userDrawn="1"/>
        </p:nvSpPr>
        <p:spPr>
          <a:xfrm>
            <a:off x="3418573" y="2822075"/>
            <a:ext cx="1862488" cy="186248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65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571183" y="2974684"/>
            <a:ext cx="1557269" cy="1557269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6" name="Oval 65"/>
          <p:cNvSpPr/>
          <p:nvPr userDrawn="1"/>
        </p:nvSpPr>
        <p:spPr>
          <a:xfrm>
            <a:off x="6871483" y="2822075"/>
            <a:ext cx="1862488" cy="1862488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67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7024092" y="2974684"/>
            <a:ext cx="1557269" cy="1557269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605311" y="4835957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2605311" y="521055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836545" y="3384886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71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836545" y="375948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8886580" y="3384886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8886580" y="375948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52884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6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1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48" name="Oval 47"/>
          <p:cNvSpPr/>
          <p:nvPr userDrawn="1"/>
        </p:nvSpPr>
        <p:spPr>
          <a:xfrm>
            <a:off x="854878" y="2167734"/>
            <a:ext cx="2029325" cy="202932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1021158" y="2334014"/>
            <a:ext cx="1696765" cy="1696765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54831" y="4319697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54831" y="469429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Oval 34"/>
          <p:cNvSpPr/>
          <p:nvPr userDrawn="1"/>
        </p:nvSpPr>
        <p:spPr>
          <a:xfrm>
            <a:off x="3716568" y="2167734"/>
            <a:ext cx="2029325" cy="202932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36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3882848" y="2334014"/>
            <a:ext cx="1696765" cy="1696765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3516521" y="4319697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3516521" y="469429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Oval 51"/>
          <p:cNvSpPr/>
          <p:nvPr userDrawn="1"/>
        </p:nvSpPr>
        <p:spPr>
          <a:xfrm>
            <a:off x="6526007" y="2167734"/>
            <a:ext cx="2029325" cy="2029325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3" name="Picture Placeholder 7"/>
          <p:cNvSpPr>
            <a:spLocks noGrp="1"/>
          </p:cNvSpPr>
          <p:nvPr>
            <p:ph type="pic" sz="quarter" idx="23" hasCustomPrompt="1"/>
          </p:nvPr>
        </p:nvSpPr>
        <p:spPr>
          <a:xfrm>
            <a:off x="6692287" y="2334014"/>
            <a:ext cx="1696765" cy="1696765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6325960" y="4319697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6325960" y="469429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Oval 60"/>
          <p:cNvSpPr/>
          <p:nvPr userDrawn="1"/>
        </p:nvSpPr>
        <p:spPr>
          <a:xfrm>
            <a:off x="9328306" y="2167734"/>
            <a:ext cx="2029325" cy="2029325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62" name="Picture Placeholder 7"/>
          <p:cNvSpPr>
            <a:spLocks noGrp="1"/>
          </p:cNvSpPr>
          <p:nvPr>
            <p:ph type="pic" sz="quarter" idx="26" hasCustomPrompt="1"/>
          </p:nvPr>
        </p:nvSpPr>
        <p:spPr>
          <a:xfrm>
            <a:off x="9494586" y="2334014"/>
            <a:ext cx="1696765" cy="1696765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9128259" y="4319697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9128259" y="469429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9324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2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animBg="1"/>
      <p:bldP spid="36" grpId="0" animBg="1"/>
      <p:bldP spid="3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animBg="1"/>
      <p:bldP spid="53" grpId="0" animBg="1"/>
      <p:bldP spid="5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animBg="1"/>
      <p:bldP spid="62" grpId="0" animBg="1"/>
      <p:bldP spid="6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48" name="Diamond 47"/>
          <p:cNvSpPr/>
          <p:nvPr userDrawn="1"/>
        </p:nvSpPr>
        <p:spPr>
          <a:xfrm>
            <a:off x="520700" y="2167734"/>
            <a:ext cx="2029325" cy="2029325"/>
          </a:xfrm>
          <a:prstGeom prst="diamond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86980" y="2334014"/>
            <a:ext cx="1696765" cy="169676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92432" y="4319697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2432" y="4694298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Diamond 34"/>
          <p:cNvSpPr/>
          <p:nvPr userDrawn="1"/>
        </p:nvSpPr>
        <p:spPr>
          <a:xfrm>
            <a:off x="2857500" y="2167734"/>
            <a:ext cx="2029325" cy="2029325"/>
          </a:xfrm>
          <a:prstGeom prst="diamon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36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3023780" y="2334014"/>
            <a:ext cx="1696765" cy="169676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929232" y="4319697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2929232" y="4694298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Diamond 51"/>
          <p:cNvSpPr/>
          <p:nvPr userDrawn="1"/>
        </p:nvSpPr>
        <p:spPr>
          <a:xfrm>
            <a:off x="5156200" y="2167734"/>
            <a:ext cx="2029325" cy="2029325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3" name="Picture Placeholder 7"/>
          <p:cNvSpPr>
            <a:spLocks noGrp="1"/>
          </p:cNvSpPr>
          <p:nvPr>
            <p:ph type="pic" sz="quarter" idx="23" hasCustomPrompt="1"/>
          </p:nvPr>
        </p:nvSpPr>
        <p:spPr>
          <a:xfrm>
            <a:off x="5322480" y="2334014"/>
            <a:ext cx="1696765" cy="169676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5227932" y="4319697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5227932" y="4694298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Diamond 60"/>
          <p:cNvSpPr/>
          <p:nvPr userDrawn="1"/>
        </p:nvSpPr>
        <p:spPr>
          <a:xfrm>
            <a:off x="7416800" y="2167734"/>
            <a:ext cx="2029325" cy="2029325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62" name="Picture Placeholder 7"/>
          <p:cNvSpPr>
            <a:spLocks noGrp="1"/>
          </p:cNvSpPr>
          <p:nvPr>
            <p:ph type="pic" sz="quarter" idx="26" hasCustomPrompt="1"/>
          </p:nvPr>
        </p:nvSpPr>
        <p:spPr>
          <a:xfrm>
            <a:off x="7583080" y="2334014"/>
            <a:ext cx="1696765" cy="169676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7488532" y="4319697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7488532" y="4694298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Diamond 45"/>
          <p:cNvSpPr/>
          <p:nvPr userDrawn="1"/>
        </p:nvSpPr>
        <p:spPr>
          <a:xfrm>
            <a:off x="9650820" y="2167734"/>
            <a:ext cx="2029325" cy="2029325"/>
          </a:xfrm>
          <a:prstGeom prst="diamond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7" name="Picture Placeholder 7"/>
          <p:cNvSpPr>
            <a:spLocks noGrp="1"/>
          </p:cNvSpPr>
          <p:nvPr>
            <p:ph type="pic" sz="quarter" idx="29" hasCustomPrompt="1"/>
          </p:nvPr>
        </p:nvSpPr>
        <p:spPr>
          <a:xfrm>
            <a:off x="9817100" y="2334014"/>
            <a:ext cx="1696765" cy="169676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9722552" y="4319697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31" hasCustomPrompt="1"/>
          </p:nvPr>
        </p:nvSpPr>
        <p:spPr>
          <a:xfrm>
            <a:off x="9722552" y="4694298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7213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2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animBg="1"/>
      <p:bldP spid="36" grpId="0" animBg="1"/>
      <p:bldP spid="3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animBg="1"/>
      <p:bldP spid="53" grpId="0" animBg="1"/>
      <p:bldP spid="5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animBg="1"/>
      <p:bldP spid="62" grpId="0" animBg="1"/>
      <p:bldP spid="6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animBg="1"/>
      <p:bldP spid="47" grpId="0" animBg="1"/>
      <p:bldP spid="5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7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 rot="16200000">
            <a:off x="2302771" y="75455"/>
            <a:ext cx="2123709" cy="5056349"/>
          </a:xfrm>
          <a:prstGeom prst="roundRect">
            <a:avLst>
              <a:gd name="adj" fmla="val 5960"/>
            </a:avLst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117063" y="1752462"/>
            <a:ext cx="1702333" cy="1702333"/>
          </a:xfrm>
          <a:prstGeom prst="ellipse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/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 userDrawn="1"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 userDrawn="1"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37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215977" y="1851376"/>
            <a:ext cx="1504504" cy="1504504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047449" y="1861441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047449" y="2158346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3027683" y="2432953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7" name="Rounded Rectangle 46"/>
          <p:cNvSpPr/>
          <p:nvPr userDrawn="1"/>
        </p:nvSpPr>
        <p:spPr>
          <a:xfrm rot="5400000" flipH="1">
            <a:off x="7765520" y="75455"/>
            <a:ext cx="2123709" cy="5056349"/>
          </a:xfrm>
          <a:prstGeom prst="roundRect">
            <a:avLst>
              <a:gd name="adj" fmla="val 5960"/>
            </a:avLst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8" name="Oval 47"/>
          <p:cNvSpPr/>
          <p:nvPr userDrawn="1"/>
        </p:nvSpPr>
        <p:spPr>
          <a:xfrm>
            <a:off x="9359367" y="1752462"/>
            <a:ext cx="1702333" cy="1702333"/>
          </a:xfrm>
          <a:prstGeom prst="ellipse">
            <a:avLst/>
          </a:prstGeom>
          <a:noFill/>
          <a:ln w="1905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/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72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9458281" y="1851376"/>
            <a:ext cx="1504504" cy="1504504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699967" y="1861441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699967" y="2158346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6680200" y="2432953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7" name="Rounded Rectangle 76"/>
          <p:cNvSpPr/>
          <p:nvPr userDrawn="1"/>
        </p:nvSpPr>
        <p:spPr>
          <a:xfrm rot="16200000">
            <a:off x="2302771" y="2432580"/>
            <a:ext cx="2123709" cy="5056349"/>
          </a:xfrm>
          <a:prstGeom prst="roundRect">
            <a:avLst>
              <a:gd name="adj" fmla="val 5960"/>
            </a:avLst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78" name="Oval 77"/>
          <p:cNvSpPr/>
          <p:nvPr userDrawn="1"/>
        </p:nvSpPr>
        <p:spPr>
          <a:xfrm>
            <a:off x="1117063" y="4109587"/>
            <a:ext cx="1702333" cy="1702333"/>
          </a:xfrm>
          <a:prstGeom prst="ellipse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/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96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1215977" y="4208501"/>
            <a:ext cx="1504504" cy="1504504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98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3047449" y="4196022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99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3047449" y="4492927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0" name="Text Placeholder 3"/>
          <p:cNvSpPr>
            <a:spLocks noGrp="1"/>
          </p:cNvSpPr>
          <p:nvPr>
            <p:ph type="body" sz="half" idx="25" hasCustomPrompt="1"/>
          </p:nvPr>
        </p:nvSpPr>
        <p:spPr>
          <a:xfrm>
            <a:off x="3027683" y="4767534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Rounded Rectangle 103"/>
          <p:cNvSpPr/>
          <p:nvPr userDrawn="1"/>
        </p:nvSpPr>
        <p:spPr>
          <a:xfrm rot="5400000" flipH="1">
            <a:off x="7765520" y="2432580"/>
            <a:ext cx="2123709" cy="5056349"/>
          </a:xfrm>
          <a:prstGeom prst="roundRect">
            <a:avLst>
              <a:gd name="adj" fmla="val 5960"/>
            </a:avLst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5" name="Oval 104"/>
          <p:cNvSpPr/>
          <p:nvPr userDrawn="1"/>
        </p:nvSpPr>
        <p:spPr>
          <a:xfrm>
            <a:off x="9359367" y="4109587"/>
            <a:ext cx="1702333" cy="1702333"/>
          </a:xfrm>
          <a:prstGeom prst="ellipse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/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116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9458281" y="4208501"/>
            <a:ext cx="1504504" cy="1504504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7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6699967" y="4196022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118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699967" y="4492927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9" name="Text Placeholder 3"/>
          <p:cNvSpPr>
            <a:spLocks noGrp="1"/>
          </p:cNvSpPr>
          <p:nvPr>
            <p:ph type="body" sz="half" idx="28" hasCustomPrompt="1"/>
          </p:nvPr>
        </p:nvSpPr>
        <p:spPr>
          <a:xfrm>
            <a:off x="6680200" y="4767534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6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5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7" grpId="0" animBg="1"/>
      <p:bldP spid="4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animBg="1"/>
      <p:bldP spid="48" grpId="0" animBg="1"/>
      <p:bldP spid="72" grpId="0" animBg="1"/>
      <p:bldP spid="74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5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6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animBg="1"/>
      <p:bldP spid="78" grpId="0" animBg="1"/>
      <p:bldP spid="96" grpId="0" animBg="1"/>
      <p:bldP spid="9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4" grpId="0" animBg="1"/>
      <p:bldP spid="105" grpId="0" animBg="1"/>
      <p:bldP spid="116" grpId="0" animBg="1"/>
      <p:bldP spid="117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8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9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706533" y="1026695"/>
            <a:ext cx="59336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706533" y="450250"/>
            <a:ext cx="59336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8467"/>
            <a:ext cx="5556985" cy="6849533"/>
          </a:xfrm>
          <a:custGeom>
            <a:avLst/>
            <a:gdLst>
              <a:gd name="connsiteX0" fmla="*/ 0 w 4167739"/>
              <a:gd name="connsiteY0" fmla="*/ 0 h 5137150"/>
              <a:gd name="connsiteX1" fmla="*/ 4167739 w 4167739"/>
              <a:gd name="connsiteY1" fmla="*/ 0 h 5137150"/>
              <a:gd name="connsiteX2" fmla="*/ 4167739 w 4167739"/>
              <a:gd name="connsiteY2" fmla="*/ 5137150 h 5137150"/>
              <a:gd name="connsiteX3" fmla="*/ 0 w 4167739"/>
              <a:gd name="connsiteY3" fmla="*/ 5137150 h 5137150"/>
              <a:gd name="connsiteX4" fmla="*/ 0 w 4167739"/>
              <a:gd name="connsiteY4" fmla="*/ 0 h 5137150"/>
              <a:gd name="connsiteX0" fmla="*/ 0 w 4167739"/>
              <a:gd name="connsiteY0" fmla="*/ 0 h 5137150"/>
              <a:gd name="connsiteX1" fmla="*/ 4167739 w 4167739"/>
              <a:gd name="connsiteY1" fmla="*/ 0 h 5137150"/>
              <a:gd name="connsiteX2" fmla="*/ 3215239 w 4167739"/>
              <a:gd name="connsiteY2" fmla="*/ 5137150 h 5137150"/>
              <a:gd name="connsiteX3" fmla="*/ 0 w 4167739"/>
              <a:gd name="connsiteY3" fmla="*/ 5137150 h 5137150"/>
              <a:gd name="connsiteX4" fmla="*/ 0 w 4167739"/>
              <a:gd name="connsiteY4" fmla="*/ 0 h 513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7739" h="5137150">
                <a:moveTo>
                  <a:pt x="0" y="0"/>
                </a:moveTo>
                <a:lnTo>
                  <a:pt x="4167739" y="0"/>
                </a:lnTo>
                <a:lnTo>
                  <a:pt x="3215239" y="5137150"/>
                </a:lnTo>
                <a:lnTo>
                  <a:pt x="0" y="513715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118872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40597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8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 rot="16200000">
            <a:off x="2302771" y="75455"/>
            <a:ext cx="2123709" cy="5056349"/>
          </a:xfrm>
          <a:prstGeom prst="roundRect">
            <a:avLst>
              <a:gd name="adj" fmla="val 5960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9" name="Rounded Rectangle 8"/>
          <p:cNvSpPr/>
          <p:nvPr userDrawn="1"/>
        </p:nvSpPr>
        <p:spPr>
          <a:xfrm>
            <a:off x="1117063" y="1752462"/>
            <a:ext cx="1702333" cy="1702333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/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 userDrawn="1"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 userDrawn="1"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37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215977" y="1851376"/>
            <a:ext cx="1504504" cy="150450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047449" y="1861441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047449" y="2158346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3027683" y="2432953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7" name="Rounded Rectangle 46"/>
          <p:cNvSpPr/>
          <p:nvPr userDrawn="1"/>
        </p:nvSpPr>
        <p:spPr>
          <a:xfrm rot="5400000" flipH="1">
            <a:off x="7765520" y="75455"/>
            <a:ext cx="2123709" cy="5056349"/>
          </a:xfrm>
          <a:prstGeom prst="roundRect">
            <a:avLst>
              <a:gd name="adj" fmla="val 5960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8" name="Rounded Rectangle 47"/>
          <p:cNvSpPr/>
          <p:nvPr userDrawn="1"/>
        </p:nvSpPr>
        <p:spPr>
          <a:xfrm>
            <a:off x="9359367" y="1752462"/>
            <a:ext cx="1702333" cy="1702333"/>
          </a:xfrm>
          <a:prstGeom prst="roundRect">
            <a:avLst/>
          </a:prstGeom>
          <a:noFill/>
          <a:ln w="1905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/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72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9458281" y="1851376"/>
            <a:ext cx="1504504" cy="150450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699967" y="1861441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699967" y="2158346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6680200" y="2432953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7" name="Rounded Rectangle 76"/>
          <p:cNvSpPr/>
          <p:nvPr userDrawn="1"/>
        </p:nvSpPr>
        <p:spPr>
          <a:xfrm rot="16200000">
            <a:off x="2302771" y="2432580"/>
            <a:ext cx="2123709" cy="5056349"/>
          </a:xfrm>
          <a:prstGeom prst="roundRect">
            <a:avLst>
              <a:gd name="adj" fmla="val 5960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78" name="Rounded Rectangle 77"/>
          <p:cNvSpPr/>
          <p:nvPr userDrawn="1"/>
        </p:nvSpPr>
        <p:spPr>
          <a:xfrm>
            <a:off x="1117063" y="4109587"/>
            <a:ext cx="1702333" cy="1702333"/>
          </a:xfrm>
          <a:prstGeom prst="round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/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96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1215977" y="4208501"/>
            <a:ext cx="1504504" cy="150450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98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3047449" y="4196022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99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3047449" y="4492927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0" name="Text Placeholder 3"/>
          <p:cNvSpPr>
            <a:spLocks noGrp="1"/>
          </p:cNvSpPr>
          <p:nvPr>
            <p:ph type="body" sz="half" idx="25" hasCustomPrompt="1"/>
          </p:nvPr>
        </p:nvSpPr>
        <p:spPr>
          <a:xfrm>
            <a:off x="3027683" y="4767534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Rounded Rectangle 103"/>
          <p:cNvSpPr/>
          <p:nvPr userDrawn="1"/>
        </p:nvSpPr>
        <p:spPr>
          <a:xfrm rot="5400000" flipH="1">
            <a:off x="7765520" y="2432580"/>
            <a:ext cx="2123709" cy="5056349"/>
          </a:xfrm>
          <a:prstGeom prst="roundRect">
            <a:avLst>
              <a:gd name="adj" fmla="val 5960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5" name="Rounded Rectangle 104"/>
          <p:cNvSpPr/>
          <p:nvPr userDrawn="1"/>
        </p:nvSpPr>
        <p:spPr>
          <a:xfrm>
            <a:off x="9359367" y="4109587"/>
            <a:ext cx="1702333" cy="1702333"/>
          </a:xfrm>
          <a:prstGeom prst="round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/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116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9458281" y="4208501"/>
            <a:ext cx="1504504" cy="150450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7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6699967" y="4196022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118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699967" y="4492927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9" name="Text Placeholder 3"/>
          <p:cNvSpPr>
            <a:spLocks noGrp="1"/>
          </p:cNvSpPr>
          <p:nvPr>
            <p:ph type="body" sz="half" idx="28" hasCustomPrompt="1"/>
          </p:nvPr>
        </p:nvSpPr>
        <p:spPr>
          <a:xfrm>
            <a:off x="6680200" y="4767534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87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5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7" grpId="0" animBg="1"/>
      <p:bldP spid="4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animBg="1"/>
      <p:bldP spid="48" grpId="0" animBg="1"/>
      <p:bldP spid="72" grpId="0" animBg="1"/>
      <p:bldP spid="74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5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6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animBg="1"/>
      <p:bldP spid="78" grpId="0" animBg="1"/>
      <p:bldP spid="96" grpId="0" animBg="1"/>
      <p:bldP spid="9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4" grpId="0" animBg="1"/>
      <p:bldP spid="105" grpId="0" animBg="1"/>
      <p:bldP spid="116" grpId="0" animBg="1"/>
      <p:bldP spid="117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8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9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66738"/>
            <a:ext cx="12192000" cy="429126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64008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4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5149625" y="1625867"/>
            <a:ext cx="1881632" cy="1881632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53027" y="1625867"/>
            <a:ext cx="1881632" cy="1881632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2851327" y="1625867"/>
            <a:ext cx="1881632" cy="1881632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9809719" y="1625867"/>
            <a:ext cx="1881632" cy="1881632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7479672" y="1625867"/>
            <a:ext cx="1881632" cy="1881632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85117" y="3764694"/>
            <a:ext cx="201745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85117" y="4139295"/>
            <a:ext cx="2017451" cy="3113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783416" y="3764694"/>
            <a:ext cx="201745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2783416" y="4139295"/>
            <a:ext cx="2017451" cy="3113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5081716" y="3764694"/>
            <a:ext cx="201745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5081716" y="4139295"/>
            <a:ext cx="2017451" cy="3113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7411763" y="3764694"/>
            <a:ext cx="201745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7411763" y="4139295"/>
            <a:ext cx="2017451" cy="3113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9741809" y="3764694"/>
            <a:ext cx="201745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9741809" y="4139295"/>
            <a:ext cx="2017451" cy="3113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13099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6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511048" y="15367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2783587" y="15367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5056124" y="15367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9601200" y="15367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7328663" y="15367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>
            <a:off x="511048" y="38739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2783587" y="38739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5056124" y="38739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9601200" y="38739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7328663" y="38739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64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885271" y="1694615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1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5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3157809" y="1694615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6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5430347" y="1694615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3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7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9975423" y="1694615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5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7702885" y="1694615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4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9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885271" y="4044648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1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0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157809" y="4044648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1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5430347" y="4044648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3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2" name="Picture Placeholder 7"/>
          <p:cNvSpPr>
            <a:spLocks noGrp="1"/>
          </p:cNvSpPr>
          <p:nvPr>
            <p:ph type="pic" sz="quarter" idx="21" hasCustomPrompt="1"/>
          </p:nvPr>
        </p:nvSpPr>
        <p:spPr>
          <a:xfrm>
            <a:off x="9975423" y="4044648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5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3" name="Picture Placeholder 7"/>
          <p:cNvSpPr>
            <a:spLocks noGrp="1"/>
          </p:cNvSpPr>
          <p:nvPr>
            <p:ph type="pic" sz="quarter" idx="22" hasCustomPrompt="1"/>
          </p:nvPr>
        </p:nvSpPr>
        <p:spPr>
          <a:xfrm>
            <a:off x="7702885" y="4044648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4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563189" y="3116632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563189" y="3407911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2783585" y="3116632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783585" y="3407911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5108265" y="3116632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5108265" y="3407911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29" hasCustomPrompt="1"/>
          </p:nvPr>
        </p:nvSpPr>
        <p:spPr>
          <a:xfrm>
            <a:off x="7324384" y="3116632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7324384" y="3407911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31" hasCustomPrompt="1"/>
          </p:nvPr>
        </p:nvSpPr>
        <p:spPr>
          <a:xfrm>
            <a:off x="9622701" y="3116632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32" hasCustomPrompt="1"/>
          </p:nvPr>
        </p:nvSpPr>
        <p:spPr>
          <a:xfrm>
            <a:off x="9622701" y="3407911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33" hasCustomPrompt="1"/>
          </p:nvPr>
        </p:nvSpPr>
        <p:spPr>
          <a:xfrm>
            <a:off x="563189" y="5447267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34" hasCustomPrompt="1"/>
          </p:nvPr>
        </p:nvSpPr>
        <p:spPr>
          <a:xfrm>
            <a:off x="563189" y="5738545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35" hasCustomPrompt="1"/>
          </p:nvPr>
        </p:nvSpPr>
        <p:spPr>
          <a:xfrm>
            <a:off x="2783585" y="5447267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38" name="Text Placeholder 3"/>
          <p:cNvSpPr>
            <a:spLocks noGrp="1"/>
          </p:cNvSpPr>
          <p:nvPr>
            <p:ph type="body" sz="quarter" idx="36" hasCustomPrompt="1"/>
          </p:nvPr>
        </p:nvSpPr>
        <p:spPr>
          <a:xfrm>
            <a:off x="2783585" y="5738545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37" hasCustomPrompt="1"/>
          </p:nvPr>
        </p:nvSpPr>
        <p:spPr>
          <a:xfrm>
            <a:off x="5108265" y="5447267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38" hasCustomPrompt="1"/>
          </p:nvPr>
        </p:nvSpPr>
        <p:spPr>
          <a:xfrm>
            <a:off x="5108265" y="5738545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3"/>
          <p:cNvSpPr>
            <a:spLocks noGrp="1"/>
          </p:cNvSpPr>
          <p:nvPr>
            <p:ph type="body" sz="quarter" idx="39" hasCustomPrompt="1"/>
          </p:nvPr>
        </p:nvSpPr>
        <p:spPr>
          <a:xfrm>
            <a:off x="7324384" y="5447267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42" name="Text Placeholder 3"/>
          <p:cNvSpPr>
            <a:spLocks noGrp="1"/>
          </p:cNvSpPr>
          <p:nvPr>
            <p:ph type="body" sz="quarter" idx="40" hasCustomPrompt="1"/>
          </p:nvPr>
        </p:nvSpPr>
        <p:spPr>
          <a:xfrm>
            <a:off x="7324384" y="5738545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41" hasCustomPrompt="1"/>
          </p:nvPr>
        </p:nvSpPr>
        <p:spPr>
          <a:xfrm>
            <a:off x="9622701" y="5447267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42" hasCustomPrompt="1"/>
          </p:nvPr>
        </p:nvSpPr>
        <p:spPr>
          <a:xfrm>
            <a:off x="9622701" y="5738545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73586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6500"/>
                            </p:stCondLst>
                            <p:childTnLst>
                              <p:par>
                                <p:cTn id="2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7500"/>
                            </p:stCondLst>
                            <p:childTnLst>
                              <p:par>
                                <p:cTn id="2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8500"/>
                            </p:stCondLst>
                            <p:childTnLst>
                              <p:par>
                                <p:cTn id="2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9500"/>
                            </p:stCondLst>
                            <p:childTnLst>
                              <p:par>
                                <p:cTn id="2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2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sion/Mission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custGeom>
            <a:avLst/>
            <a:gdLst>
              <a:gd name="connsiteX0" fmla="*/ 0 w 1421516"/>
              <a:gd name="connsiteY0" fmla="*/ 0 h 1421092"/>
              <a:gd name="connsiteX1" fmla="*/ 1421516 w 1421516"/>
              <a:gd name="connsiteY1" fmla="*/ 0 h 1421092"/>
              <a:gd name="connsiteX2" fmla="*/ 1421516 w 1421516"/>
              <a:gd name="connsiteY2" fmla="*/ 1421092 h 1421092"/>
              <a:gd name="connsiteX3" fmla="*/ 0 w 1421516"/>
              <a:gd name="connsiteY3" fmla="*/ 1421092 h 1421092"/>
              <a:gd name="connsiteX4" fmla="*/ 0 w 1421516"/>
              <a:gd name="connsiteY4" fmla="*/ 0 h 1421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1516" h="1421092">
                <a:moveTo>
                  <a:pt x="0" y="0"/>
                </a:moveTo>
                <a:lnTo>
                  <a:pt x="1421516" y="0"/>
                </a:lnTo>
                <a:lnTo>
                  <a:pt x="1421516" y="1421092"/>
                </a:lnTo>
                <a:lnTo>
                  <a:pt x="0" y="142109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822960" bIns="0" anchor="ctr"/>
          <a:lstStyle>
            <a:lvl1pPr algn="ctr" rtl="0">
              <a:buNone/>
              <a:defRPr sz="1867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7010400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7010400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216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MockUp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3429001"/>
            <a:ext cx="12192000" cy="26035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635000" y="1518621"/>
            <a:ext cx="2430853" cy="4527184"/>
            <a:chOff x="6140449" y="1116114"/>
            <a:chExt cx="1927226" cy="3589236"/>
          </a:xfrm>
        </p:grpSpPr>
        <p:sp>
          <p:nvSpPr>
            <p:cNvPr id="15" name="Rectangle 14"/>
            <p:cNvSpPr/>
            <p:nvPr/>
          </p:nvSpPr>
          <p:spPr>
            <a:xfrm>
              <a:off x="6211887" y="1630479"/>
              <a:ext cx="1784351" cy="25398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auto">
            <a:xfrm>
              <a:off x="6140449" y="1116114"/>
              <a:ext cx="1927226" cy="3589236"/>
            </a:xfrm>
            <a:custGeom>
              <a:avLst/>
              <a:gdLst/>
              <a:ahLst/>
              <a:cxnLst>
                <a:cxn ang="0">
                  <a:pos x="440" y="1690"/>
                </a:cxn>
                <a:cxn ang="0">
                  <a:pos x="440" y="1690"/>
                </a:cxn>
                <a:cxn ang="0">
                  <a:pos x="494" y="1636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494" y="1743"/>
                </a:cxn>
                <a:cxn ang="0">
                  <a:pos x="440" y="1690"/>
                </a:cxn>
                <a:cxn ang="0">
                  <a:pos x="440" y="1690"/>
                </a:cxn>
                <a:cxn ang="0">
                  <a:pos x="65" y="274"/>
                </a:cxn>
                <a:cxn ang="0">
                  <a:pos x="65" y="274"/>
                </a:cxn>
                <a:cxn ang="0">
                  <a:pos x="922" y="274"/>
                </a:cxn>
                <a:cxn ang="0">
                  <a:pos x="922" y="1543"/>
                </a:cxn>
                <a:cxn ang="0">
                  <a:pos x="65" y="1543"/>
                </a:cxn>
                <a:cxn ang="0">
                  <a:pos x="65" y="274"/>
                </a:cxn>
                <a:cxn ang="0">
                  <a:pos x="355" y="143"/>
                </a:cxn>
                <a:cxn ang="0">
                  <a:pos x="355" y="143"/>
                </a:cxn>
                <a:cxn ang="0">
                  <a:pos x="632" y="143"/>
                </a:cxn>
                <a:cxn ang="0">
                  <a:pos x="632" y="163"/>
                </a:cxn>
                <a:cxn ang="0">
                  <a:pos x="355" y="163"/>
                </a:cxn>
                <a:cxn ang="0">
                  <a:pos x="355" y="143"/>
                </a:cxn>
                <a:cxn ang="0">
                  <a:pos x="891" y="0"/>
                </a:cxn>
                <a:cxn ang="0">
                  <a:pos x="96" y="0"/>
                </a:cxn>
                <a:cxn ang="0">
                  <a:pos x="0" y="92"/>
                </a:cxn>
                <a:cxn ang="0">
                  <a:pos x="0" y="1748"/>
                </a:cxn>
                <a:cxn ang="0">
                  <a:pos x="96" y="1840"/>
                </a:cxn>
                <a:cxn ang="0">
                  <a:pos x="891" y="1840"/>
                </a:cxn>
                <a:cxn ang="0">
                  <a:pos x="987" y="1748"/>
                </a:cxn>
                <a:cxn ang="0">
                  <a:pos x="987" y="92"/>
                </a:cxn>
                <a:cxn ang="0">
                  <a:pos x="891" y="0"/>
                </a:cxn>
              </a:cxnLst>
              <a:rect l="0" t="0" r="r" b="b"/>
              <a:pathLst>
                <a:path w="987" h="1840">
                  <a:moveTo>
                    <a:pt x="440" y="1690"/>
                  </a:moveTo>
                  <a:cubicBezTo>
                    <a:pt x="440" y="1690"/>
                    <a:pt x="440" y="1690"/>
                    <a:pt x="440" y="1690"/>
                  </a:cubicBezTo>
                  <a:cubicBezTo>
                    <a:pt x="440" y="1660"/>
                    <a:pt x="464" y="1636"/>
                    <a:pt x="494" y="1636"/>
                  </a:cubicBezTo>
                  <a:cubicBezTo>
                    <a:pt x="523" y="1636"/>
                    <a:pt x="547" y="166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719"/>
                    <a:pt x="523" y="1743"/>
                    <a:pt x="494" y="1743"/>
                  </a:cubicBezTo>
                  <a:cubicBezTo>
                    <a:pt x="464" y="1743"/>
                    <a:pt x="440" y="1719"/>
                    <a:pt x="440" y="1690"/>
                  </a:cubicBezTo>
                  <a:cubicBezTo>
                    <a:pt x="440" y="1690"/>
                    <a:pt x="440" y="1690"/>
                    <a:pt x="440" y="1690"/>
                  </a:cubicBezTo>
                  <a:moveTo>
                    <a:pt x="65" y="274"/>
                  </a:moveTo>
                  <a:cubicBezTo>
                    <a:pt x="65" y="274"/>
                    <a:pt x="65" y="274"/>
                    <a:pt x="65" y="274"/>
                  </a:cubicBezTo>
                  <a:cubicBezTo>
                    <a:pt x="922" y="274"/>
                    <a:pt x="922" y="274"/>
                    <a:pt x="922" y="274"/>
                  </a:cubicBezTo>
                  <a:cubicBezTo>
                    <a:pt x="922" y="1543"/>
                    <a:pt x="922" y="1543"/>
                    <a:pt x="922" y="1543"/>
                  </a:cubicBezTo>
                  <a:cubicBezTo>
                    <a:pt x="65" y="1543"/>
                    <a:pt x="65" y="1543"/>
                    <a:pt x="65" y="1543"/>
                  </a:cubicBezTo>
                  <a:cubicBezTo>
                    <a:pt x="65" y="274"/>
                    <a:pt x="65" y="274"/>
                    <a:pt x="65" y="274"/>
                  </a:cubicBezTo>
                  <a:moveTo>
                    <a:pt x="355" y="143"/>
                  </a:moveTo>
                  <a:cubicBezTo>
                    <a:pt x="355" y="143"/>
                    <a:pt x="355" y="143"/>
                    <a:pt x="355" y="143"/>
                  </a:cubicBezTo>
                  <a:cubicBezTo>
                    <a:pt x="632" y="143"/>
                    <a:pt x="632" y="143"/>
                    <a:pt x="632" y="143"/>
                  </a:cubicBezTo>
                  <a:cubicBezTo>
                    <a:pt x="632" y="163"/>
                    <a:pt x="632" y="163"/>
                    <a:pt x="632" y="163"/>
                  </a:cubicBezTo>
                  <a:cubicBezTo>
                    <a:pt x="355" y="163"/>
                    <a:pt x="355" y="163"/>
                    <a:pt x="355" y="163"/>
                  </a:cubicBezTo>
                  <a:cubicBezTo>
                    <a:pt x="355" y="143"/>
                    <a:pt x="355" y="143"/>
                    <a:pt x="355" y="143"/>
                  </a:cubicBezTo>
                  <a:moveTo>
                    <a:pt x="891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3" y="0"/>
                    <a:pt x="0" y="42"/>
                    <a:pt x="0" y="92"/>
                  </a:cubicBezTo>
                  <a:cubicBezTo>
                    <a:pt x="0" y="1748"/>
                    <a:pt x="0" y="1748"/>
                    <a:pt x="0" y="1748"/>
                  </a:cubicBezTo>
                  <a:cubicBezTo>
                    <a:pt x="0" y="1798"/>
                    <a:pt x="43" y="1840"/>
                    <a:pt x="96" y="1840"/>
                  </a:cubicBezTo>
                  <a:cubicBezTo>
                    <a:pt x="891" y="1840"/>
                    <a:pt x="891" y="1840"/>
                    <a:pt x="891" y="1840"/>
                  </a:cubicBezTo>
                  <a:cubicBezTo>
                    <a:pt x="944" y="1840"/>
                    <a:pt x="987" y="1798"/>
                    <a:pt x="987" y="1748"/>
                  </a:cubicBezTo>
                  <a:cubicBezTo>
                    <a:pt x="987" y="92"/>
                    <a:pt x="987" y="92"/>
                    <a:pt x="987" y="92"/>
                  </a:cubicBezTo>
                  <a:cubicBezTo>
                    <a:pt x="987" y="41"/>
                    <a:pt x="944" y="0"/>
                    <a:pt x="891" y="0"/>
                  </a:cubicBezTo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tx2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tx2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rgbClr val="262626"/>
                </a:solidFill>
              </a:endParaRPr>
            </a:p>
          </p:txBody>
        </p:sp>
      </p:grpSp>
      <p:sp>
        <p:nvSpPr>
          <p:cNvPr id="1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789413" y="2163648"/>
            <a:ext cx="2114480" cy="3177731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578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535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/>
    </p:bld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ckUp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4811183" y="1408767"/>
            <a:ext cx="2569635" cy="4785648"/>
            <a:chOff x="6140449" y="1116114"/>
            <a:chExt cx="1927226" cy="3589236"/>
          </a:xfrm>
        </p:grpSpPr>
        <p:sp>
          <p:nvSpPr>
            <p:cNvPr id="15" name="Rectangle 14"/>
            <p:cNvSpPr/>
            <p:nvPr userDrawn="1"/>
          </p:nvSpPr>
          <p:spPr>
            <a:xfrm>
              <a:off x="6211887" y="1630479"/>
              <a:ext cx="1784351" cy="25398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8" name="Freeform 5"/>
            <p:cNvSpPr>
              <a:spLocks noEditPoints="1"/>
            </p:cNvSpPr>
            <p:nvPr userDrawn="1"/>
          </p:nvSpPr>
          <p:spPr bwMode="auto">
            <a:xfrm>
              <a:off x="6140449" y="1116114"/>
              <a:ext cx="1927226" cy="3589236"/>
            </a:xfrm>
            <a:custGeom>
              <a:avLst/>
              <a:gdLst/>
              <a:ahLst/>
              <a:cxnLst>
                <a:cxn ang="0">
                  <a:pos x="440" y="1690"/>
                </a:cxn>
                <a:cxn ang="0">
                  <a:pos x="440" y="1690"/>
                </a:cxn>
                <a:cxn ang="0">
                  <a:pos x="494" y="1636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494" y="1743"/>
                </a:cxn>
                <a:cxn ang="0">
                  <a:pos x="440" y="1690"/>
                </a:cxn>
                <a:cxn ang="0">
                  <a:pos x="440" y="1690"/>
                </a:cxn>
                <a:cxn ang="0">
                  <a:pos x="65" y="274"/>
                </a:cxn>
                <a:cxn ang="0">
                  <a:pos x="65" y="274"/>
                </a:cxn>
                <a:cxn ang="0">
                  <a:pos x="922" y="274"/>
                </a:cxn>
                <a:cxn ang="0">
                  <a:pos x="922" y="1543"/>
                </a:cxn>
                <a:cxn ang="0">
                  <a:pos x="65" y="1543"/>
                </a:cxn>
                <a:cxn ang="0">
                  <a:pos x="65" y="274"/>
                </a:cxn>
                <a:cxn ang="0">
                  <a:pos x="355" y="143"/>
                </a:cxn>
                <a:cxn ang="0">
                  <a:pos x="355" y="143"/>
                </a:cxn>
                <a:cxn ang="0">
                  <a:pos x="632" y="143"/>
                </a:cxn>
                <a:cxn ang="0">
                  <a:pos x="632" y="163"/>
                </a:cxn>
                <a:cxn ang="0">
                  <a:pos x="355" y="163"/>
                </a:cxn>
                <a:cxn ang="0">
                  <a:pos x="355" y="143"/>
                </a:cxn>
                <a:cxn ang="0">
                  <a:pos x="891" y="0"/>
                </a:cxn>
                <a:cxn ang="0">
                  <a:pos x="96" y="0"/>
                </a:cxn>
                <a:cxn ang="0">
                  <a:pos x="0" y="92"/>
                </a:cxn>
                <a:cxn ang="0">
                  <a:pos x="0" y="1748"/>
                </a:cxn>
                <a:cxn ang="0">
                  <a:pos x="96" y="1840"/>
                </a:cxn>
                <a:cxn ang="0">
                  <a:pos x="891" y="1840"/>
                </a:cxn>
                <a:cxn ang="0">
                  <a:pos x="987" y="1748"/>
                </a:cxn>
                <a:cxn ang="0">
                  <a:pos x="987" y="92"/>
                </a:cxn>
                <a:cxn ang="0">
                  <a:pos x="891" y="0"/>
                </a:cxn>
              </a:cxnLst>
              <a:rect l="0" t="0" r="r" b="b"/>
              <a:pathLst>
                <a:path w="987" h="1840">
                  <a:moveTo>
                    <a:pt x="440" y="1690"/>
                  </a:moveTo>
                  <a:cubicBezTo>
                    <a:pt x="440" y="1690"/>
                    <a:pt x="440" y="1690"/>
                    <a:pt x="440" y="1690"/>
                  </a:cubicBezTo>
                  <a:cubicBezTo>
                    <a:pt x="440" y="1660"/>
                    <a:pt x="464" y="1636"/>
                    <a:pt x="494" y="1636"/>
                  </a:cubicBezTo>
                  <a:cubicBezTo>
                    <a:pt x="523" y="1636"/>
                    <a:pt x="547" y="166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719"/>
                    <a:pt x="523" y="1743"/>
                    <a:pt x="494" y="1743"/>
                  </a:cubicBezTo>
                  <a:cubicBezTo>
                    <a:pt x="464" y="1743"/>
                    <a:pt x="440" y="1719"/>
                    <a:pt x="440" y="1690"/>
                  </a:cubicBezTo>
                  <a:cubicBezTo>
                    <a:pt x="440" y="1690"/>
                    <a:pt x="440" y="1690"/>
                    <a:pt x="440" y="1690"/>
                  </a:cubicBezTo>
                  <a:moveTo>
                    <a:pt x="65" y="274"/>
                  </a:moveTo>
                  <a:cubicBezTo>
                    <a:pt x="65" y="274"/>
                    <a:pt x="65" y="274"/>
                    <a:pt x="65" y="274"/>
                  </a:cubicBezTo>
                  <a:cubicBezTo>
                    <a:pt x="922" y="274"/>
                    <a:pt x="922" y="274"/>
                    <a:pt x="922" y="274"/>
                  </a:cubicBezTo>
                  <a:cubicBezTo>
                    <a:pt x="922" y="1543"/>
                    <a:pt x="922" y="1543"/>
                    <a:pt x="922" y="1543"/>
                  </a:cubicBezTo>
                  <a:cubicBezTo>
                    <a:pt x="65" y="1543"/>
                    <a:pt x="65" y="1543"/>
                    <a:pt x="65" y="1543"/>
                  </a:cubicBezTo>
                  <a:cubicBezTo>
                    <a:pt x="65" y="274"/>
                    <a:pt x="65" y="274"/>
                    <a:pt x="65" y="274"/>
                  </a:cubicBezTo>
                  <a:moveTo>
                    <a:pt x="355" y="143"/>
                  </a:moveTo>
                  <a:cubicBezTo>
                    <a:pt x="355" y="143"/>
                    <a:pt x="355" y="143"/>
                    <a:pt x="355" y="143"/>
                  </a:cubicBezTo>
                  <a:cubicBezTo>
                    <a:pt x="632" y="143"/>
                    <a:pt x="632" y="143"/>
                    <a:pt x="632" y="143"/>
                  </a:cubicBezTo>
                  <a:cubicBezTo>
                    <a:pt x="632" y="163"/>
                    <a:pt x="632" y="163"/>
                    <a:pt x="632" y="163"/>
                  </a:cubicBezTo>
                  <a:cubicBezTo>
                    <a:pt x="355" y="163"/>
                    <a:pt x="355" y="163"/>
                    <a:pt x="355" y="163"/>
                  </a:cubicBezTo>
                  <a:cubicBezTo>
                    <a:pt x="355" y="143"/>
                    <a:pt x="355" y="143"/>
                    <a:pt x="355" y="143"/>
                  </a:cubicBezTo>
                  <a:moveTo>
                    <a:pt x="891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3" y="0"/>
                    <a:pt x="0" y="42"/>
                    <a:pt x="0" y="92"/>
                  </a:cubicBezTo>
                  <a:cubicBezTo>
                    <a:pt x="0" y="1748"/>
                    <a:pt x="0" y="1748"/>
                    <a:pt x="0" y="1748"/>
                  </a:cubicBezTo>
                  <a:cubicBezTo>
                    <a:pt x="0" y="1798"/>
                    <a:pt x="43" y="1840"/>
                    <a:pt x="96" y="1840"/>
                  </a:cubicBezTo>
                  <a:cubicBezTo>
                    <a:pt x="891" y="1840"/>
                    <a:pt x="891" y="1840"/>
                    <a:pt x="891" y="1840"/>
                  </a:cubicBezTo>
                  <a:cubicBezTo>
                    <a:pt x="944" y="1840"/>
                    <a:pt x="987" y="1798"/>
                    <a:pt x="987" y="1748"/>
                  </a:cubicBezTo>
                  <a:cubicBezTo>
                    <a:pt x="987" y="92"/>
                    <a:pt x="987" y="92"/>
                    <a:pt x="987" y="92"/>
                  </a:cubicBezTo>
                  <a:cubicBezTo>
                    <a:pt x="987" y="41"/>
                    <a:pt x="944" y="0"/>
                    <a:pt x="891" y="0"/>
                  </a:cubicBezTo>
                </a:path>
              </a:pathLst>
            </a:custGeom>
            <a:solidFill>
              <a:srgbClr val="7F818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rgbClr val="262626"/>
                </a:solidFill>
              </a:endParaRPr>
            </a:p>
          </p:txBody>
        </p:sp>
      </p:grpSp>
      <p:sp>
        <p:nvSpPr>
          <p:cNvPr id="20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978400" y="2092315"/>
            <a:ext cx="2235200" cy="3359151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705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ckUp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818015"/>
            <a:ext cx="7083397" cy="3608943"/>
            <a:chOff x="0" y="1363511"/>
            <a:chExt cx="5312548" cy="2706707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159936"/>
              <a:ext cx="2620817" cy="3833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rgbClr val="FFFFFF"/>
                </a:solidFill>
              </a:endParaRPr>
            </a:p>
          </p:txBody>
        </p:sp>
        <p:grpSp>
          <p:nvGrpSpPr>
            <p:cNvPr id="6" name="Group 5"/>
            <p:cNvGrpSpPr/>
            <p:nvPr userDrawn="1"/>
          </p:nvGrpSpPr>
          <p:grpSpPr>
            <a:xfrm>
              <a:off x="0" y="1363511"/>
              <a:ext cx="5312548" cy="2706707"/>
              <a:chOff x="0" y="1363511"/>
              <a:chExt cx="5312548" cy="2706707"/>
            </a:xfrm>
          </p:grpSpPr>
          <p:grpSp>
            <p:nvGrpSpPr>
              <p:cNvPr id="3" name="Group 2"/>
              <p:cNvGrpSpPr/>
              <p:nvPr userDrawn="1"/>
            </p:nvGrpSpPr>
            <p:grpSpPr>
              <a:xfrm>
                <a:off x="0" y="1363511"/>
                <a:ext cx="4690917" cy="1150090"/>
                <a:chOff x="0" y="1363511"/>
                <a:chExt cx="4690917" cy="1828800"/>
              </a:xfrm>
            </p:grpSpPr>
            <p:sp>
              <p:nvSpPr>
                <p:cNvPr id="2" name="Rectangle 1"/>
                <p:cNvSpPr/>
                <p:nvPr userDrawn="1"/>
              </p:nvSpPr>
              <p:spPr>
                <a:xfrm>
                  <a:off x="0" y="2582711"/>
                  <a:ext cx="2620817" cy="6096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" name="Pentagon 9"/>
                <p:cNvSpPr/>
                <p:nvPr userDrawn="1"/>
              </p:nvSpPr>
              <p:spPr>
                <a:xfrm>
                  <a:off x="2620817" y="1363511"/>
                  <a:ext cx="2070100" cy="1828800"/>
                </a:xfrm>
                <a:custGeom>
                  <a:avLst/>
                  <a:gdLst>
                    <a:gd name="connsiteX0" fmla="*/ 0 w 1981200"/>
                    <a:gd name="connsiteY0" fmla="*/ 0 h 609600"/>
                    <a:gd name="connsiteX1" fmla="*/ 1676400 w 1981200"/>
                    <a:gd name="connsiteY1" fmla="*/ 0 h 609600"/>
                    <a:gd name="connsiteX2" fmla="*/ 1981200 w 1981200"/>
                    <a:gd name="connsiteY2" fmla="*/ 304800 h 609600"/>
                    <a:gd name="connsiteX3" fmla="*/ 1676400 w 1981200"/>
                    <a:gd name="connsiteY3" fmla="*/ 609600 h 609600"/>
                    <a:gd name="connsiteX4" fmla="*/ 0 w 1981200"/>
                    <a:gd name="connsiteY4" fmla="*/ 609600 h 609600"/>
                    <a:gd name="connsiteX5" fmla="*/ 0 w 1981200"/>
                    <a:gd name="connsiteY5" fmla="*/ 0 h 609600"/>
                    <a:gd name="connsiteX0" fmla="*/ 0 w 1981200"/>
                    <a:gd name="connsiteY0" fmla="*/ 1219200 h 1828800"/>
                    <a:gd name="connsiteX1" fmla="*/ 1587500 w 1981200"/>
                    <a:gd name="connsiteY1" fmla="*/ 0 h 1828800"/>
                    <a:gd name="connsiteX2" fmla="*/ 1981200 w 1981200"/>
                    <a:gd name="connsiteY2" fmla="*/ 1524000 h 1828800"/>
                    <a:gd name="connsiteX3" fmla="*/ 1676400 w 1981200"/>
                    <a:gd name="connsiteY3" fmla="*/ 1828800 h 1828800"/>
                    <a:gd name="connsiteX4" fmla="*/ 0 w 1981200"/>
                    <a:gd name="connsiteY4" fmla="*/ 1828800 h 1828800"/>
                    <a:gd name="connsiteX5" fmla="*/ 0 w 19812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676400 w 2070100"/>
                    <a:gd name="connsiteY3" fmla="*/ 18288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955800 w 2070100"/>
                    <a:gd name="connsiteY3" fmla="*/ 6096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0100" h="1828800">
                      <a:moveTo>
                        <a:pt x="0" y="1219200"/>
                      </a:moveTo>
                      <a:lnTo>
                        <a:pt x="1587500" y="0"/>
                      </a:lnTo>
                      <a:lnTo>
                        <a:pt x="2070100" y="127000"/>
                      </a:lnTo>
                      <a:lnTo>
                        <a:pt x="1955800" y="609600"/>
                      </a:lnTo>
                      <a:lnTo>
                        <a:pt x="0" y="1828800"/>
                      </a:lnTo>
                      <a:lnTo>
                        <a:pt x="0" y="1219200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" name="Group 3"/>
              <p:cNvGrpSpPr/>
              <p:nvPr userDrawn="1"/>
            </p:nvGrpSpPr>
            <p:grpSpPr>
              <a:xfrm>
                <a:off x="0" y="1842991"/>
                <a:ext cx="5071917" cy="1181276"/>
                <a:chOff x="0" y="1949301"/>
                <a:chExt cx="5071917" cy="1443189"/>
              </a:xfrm>
            </p:grpSpPr>
            <p:sp>
              <p:nvSpPr>
                <p:cNvPr id="12" name="Rectangle 11"/>
                <p:cNvSpPr/>
                <p:nvPr userDrawn="1"/>
              </p:nvSpPr>
              <p:spPr>
                <a:xfrm>
                  <a:off x="0" y="2924127"/>
                  <a:ext cx="2620817" cy="46836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3" name="Pentagon 9"/>
                <p:cNvSpPr/>
                <p:nvPr userDrawn="1"/>
              </p:nvSpPr>
              <p:spPr>
                <a:xfrm>
                  <a:off x="2620817" y="1949301"/>
                  <a:ext cx="2451100" cy="1443189"/>
                </a:xfrm>
                <a:custGeom>
                  <a:avLst/>
                  <a:gdLst>
                    <a:gd name="connsiteX0" fmla="*/ 0 w 1981200"/>
                    <a:gd name="connsiteY0" fmla="*/ 0 h 609600"/>
                    <a:gd name="connsiteX1" fmla="*/ 1676400 w 1981200"/>
                    <a:gd name="connsiteY1" fmla="*/ 0 h 609600"/>
                    <a:gd name="connsiteX2" fmla="*/ 1981200 w 1981200"/>
                    <a:gd name="connsiteY2" fmla="*/ 304800 h 609600"/>
                    <a:gd name="connsiteX3" fmla="*/ 1676400 w 1981200"/>
                    <a:gd name="connsiteY3" fmla="*/ 609600 h 609600"/>
                    <a:gd name="connsiteX4" fmla="*/ 0 w 1981200"/>
                    <a:gd name="connsiteY4" fmla="*/ 609600 h 609600"/>
                    <a:gd name="connsiteX5" fmla="*/ 0 w 1981200"/>
                    <a:gd name="connsiteY5" fmla="*/ 0 h 609600"/>
                    <a:gd name="connsiteX0" fmla="*/ 0 w 1981200"/>
                    <a:gd name="connsiteY0" fmla="*/ 1219200 h 1828800"/>
                    <a:gd name="connsiteX1" fmla="*/ 1587500 w 1981200"/>
                    <a:gd name="connsiteY1" fmla="*/ 0 h 1828800"/>
                    <a:gd name="connsiteX2" fmla="*/ 1981200 w 1981200"/>
                    <a:gd name="connsiteY2" fmla="*/ 1524000 h 1828800"/>
                    <a:gd name="connsiteX3" fmla="*/ 1676400 w 1981200"/>
                    <a:gd name="connsiteY3" fmla="*/ 1828800 h 1828800"/>
                    <a:gd name="connsiteX4" fmla="*/ 0 w 1981200"/>
                    <a:gd name="connsiteY4" fmla="*/ 1828800 h 1828800"/>
                    <a:gd name="connsiteX5" fmla="*/ 0 w 19812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676400 w 2070100"/>
                    <a:gd name="connsiteY3" fmla="*/ 18288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955800 w 2070100"/>
                    <a:gd name="connsiteY3" fmla="*/ 6096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451100"/>
                    <a:gd name="connsiteY0" fmla="*/ 1219200 h 1828800"/>
                    <a:gd name="connsiteX1" fmla="*/ 1587500 w 2451100"/>
                    <a:gd name="connsiteY1" fmla="*/ 0 h 1828800"/>
                    <a:gd name="connsiteX2" fmla="*/ 2451100 w 2451100"/>
                    <a:gd name="connsiteY2" fmla="*/ 93941 h 1828800"/>
                    <a:gd name="connsiteX3" fmla="*/ 1955800 w 2451100"/>
                    <a:gd name="connsiteY3" fmla="*/ 609600 h 1828800"/>
                    <a:gd name="connsiteX4" fmla="*/ 0 w 2451100"/>
                    <a:gd name="connsiteY4" fmla="*/ 1828800 h 1828800"/>
                    <a:gd name="connsiteX5" fmla="*/ 0 w 2451100"/>
                    <a:gd name="connsiteY5" fmla="*/ 1219200 h 1828800"/>
                    <a:gd name="connsiteX0" fmla="*/ 0 w 2451100"/>
                    <a:gd name="connsiteY0" fmla="*/ 1367968 h 1977568"/>
                    <a:gd name="connsiteX1" fmla="*/ 1993900 w 2451100"/>
                    <a:gd name="connsiteY1" fmla="*/ 0 h 1977568"/>
                    <a:gd name="connsiteX2" fmla="*/ 2451100 w 2451100"/>
                    <a:gd name="connsiteY2" fmla="*/ 242709 h 1977568"/>
                    <a:gd name="connsiteX3" fmla="*/ 1955800 w 2451100"/>
                    <a:gd name="connsiteY3" fmla="*/ 758368 h 1977568"/>
                    <a:gd name="connsiteX4" fmla="*/ 0 w 2451100"/>
                    <a:gd name="connsiteY4" fmla="*/ 1977568 h 1977568"/>
                    <a:gd name="connsiteX5" fmla="*/ 0 w 2451100"/>
                    <a:gd name="connsiteY5" fmla="*/ 1367968 h 1977568"/>
                    <a:gd name="connsiteX0" fmla="*/ 0 w 2451100"/>
                    <a:gd name="connsiteY0" fmla="*/ 1367968 h 1977568"/>
                    <a:gd name="connsiteX1" fmla="*/ 1993900 w 2451100"/>
                    <a:gd name="connsiteY1" fmla="*/ 0 h 1977568"/>
                    <a:gd name="connsiteX2" fmla="*/ 2451100 w 2451100"/>
                    <a:gd name="connsiteY2" fmla="*/ 242709 h 1977568"/>
                    <a:gd name="connsiteX3" fmla="*/ 2247900 w 2451100"/>
                    <a:gd name="connsiteY3" fmla="*/ 741838 h 1977568"/>
                    <a:gd name="connsiteX4" fmla="*/ 0 w 2451100"/>
                    <a:gd name="connsiteY4" fmla="*/ 1977568 h 1977568"/>
                    <a:gd name="connsiteX5" fmla="*/ 0 w 2451100"/>
                    <a:gd name="connsiteY5" fmla="*/ 1367968 h 1977568"/>
                    <a:gd name="connsiteX0" fmla="*/ 0 w 2451100"/>
                    <a:gd name="connsiteY0" fmla="*/ 1268790 h 1878390"/>
                    <a:gd name="connsiteX1" fmla="*/ 1993900 w 2451100"/>
                    <a:gd name="connsiteY1" fmla="*/ 0 h 1878390"/>
                    <a:gd name="connsiteX2" fmla="*/ 2451100 w 2451100"/>
                    <a:gd name="connsiteY2" fmla="*/ 143531 h 1878390"/>
                    <a:gd name="connsiteX3" fmla="*/ 2247900 w 2451100"/>
                    <a:gd name="connsiteY3" fmla="*/ 642660 h 1878390"/>
                    <a:gd name="connsiteX4" fmla="*/ 0 w 2451100"/>
                    <a:gd name="connsiteY4" fmla="*/ 1878390 h 1878390"/>
                    <a:gd name="connsiteX5" fmla="*/ 0 w 2451100"/>
                    <a:gd name="connsiteY5" fmla="*/ 1268790 h 1878390"/>
                    <a:gd name="connsiteX0" fmla="*/ 0 w 2451100"/>
                    <a:gd name="connsiteY0" fmla="*/ 1268790 h 1878390"/>
                    <a:gd name="connsiteX1" fmla="*/ 1993900 w 2451100"/>
                    <a:gd name="connsiteY1" fmla="*/ 0 h 1878390"/>
                    <a:gd name="connsiteX2" fmla="*/ 2451100 w 2451100"/>
                    <a:gd name="connsiteY2" fmla="*/ 143531 h 1878390"/>
                    <a:gd name="connsiteX3" fmla="*/ 2181225 w 2451100"/>
                    <a:gd name="connsiteY3" fmla="*/ 803825 h 1878390"/>
                    <a:gd name="connsiteX4" fmla="*/ 0 w 2451100"/>
                    <a:gd name="connsiteY4" fmla="*/ 1878390 h 1878390"/>
                    <a:gd name="connsiteX5" fmla="*/ 0 w 2451100"/>
                    <a:gd name="connsiteY5" fmla="*/ 1268790 h 1878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51100" h="1878390">
                      <a:moveTo>
                        <a:pt x="0" y="1268790"/>
                      </a:moveTo>
                      <a:lnTo>
                        <a:pt x="1993900" y="0"/>
                      </a:lnTo>
                      <a:lnTo>
                        <a:pt x="2451100" y="143531"/>
                      </a:lnTo>
                      <a:lnTo>
                        <a:pt x="2181225" y="803825"/>
                      </a:lnTo>
                      <a:lnTo>
                        <a:pt x="0" y="1878390"/>
                      </a:lnTo>
                      <a:lnTo>
                        <a:pt x="0" y="126879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9" name="Pentagon 9"/>
              <p:cNvSpPr/>
              <p:nvPr userDrawn="1"/>
            </p:nvSpPr>
            <p:spPr>
              <a:xfrm>
                <a:off x="2620816" y="2456566"/>
                <a:ext cx="2691732" cy="1086734"/>
              </a:xfrm>
              <a:custGeom>
                <a:avLst/>
                <a:gdLst>
                  <a:gd name="connsiteX0" fmla="*/ 0 w 1981200"/>
                  <a:gd name="connsiteY0" fmla="*/ 0 h 609600"/>
                  <a:gd name="connsiteX1" fmla="*/ 1676400 w 1981200"/>
                  <a:gd name="connsiteY1" fmla="*/ 0 h 609600"/>
                  <a:gd name="connsiteX2" fmla="*/ 1981200 w 1981200"/>
                  <a:gd name="connsiteY2" fmla="*/ 304800 h 609600"/>
                  <a:gd name="connsiteX3" fmla="*/ 1676400 w 1981200"/>
                  <a:gd name="connsiteY3" fmla="*/ 609600 h 609600"/>
                  <a:gd name="connsiteX4" fmla="*/ 0 w 1981200"/>
                  <a:gd name="connsiteY4" fmla="*/ 609600 h 609600"/>
                  <a:gd name="connsiteX5" fmla="*/ 0 w 1981200"/>
                  <a:gd name="connsiteY5" fmla="*/ 0 h 609600"/>
                  <a:gd name="connsiteX0" fmla="*/ 0 w 1981200"/>
                  <a:gd name="connsiteY0" fmla="*/ 1219200 h 1828800"/>
                  <a:gd name="connsiteX1" fmla="*/ 1587500 w 1981200"/>
                  <a:gd name="connsiteY1" fmla="*/ 0 h 1828800"/>
                  <a:gd name="connsiteX2" fmla="*/ 1981200 w 1981200"/>
                  <a:gd name="connsiteY2" fmla="*/ 1524000 h 1828800"/>
                  <a:gd name="connsiteX3" fmla="*/ 1676400 w 1981200"/>
                  <a:gd name="connsiteY3" fmla="*/ 1828800 h 1828800"/>
                  <a:gd name="connsiteX4" fmla="*/ 0 w 1981200"/>
                  <a:gd name="connsiteY4" fmla="*/ 1828800 h 1828800"/>
                  <a:gd name="connsiteX5" fmla="*/ 0 w 1981200"/>
                  <a:gd name="connsiteY5" fmla="*/ 1219200 h 1828800"/>
                  <a:gd name="connsiteX0" fmla="*/ 0 w 2070100"/>
                  <a:gd name="connsiteY0" fmla="*/ 1219200 h 1828800"/>
                  <a:gd name="connsiteX1" fmla="*/ 1587500 w 2070100"/>
                  <a:gd name="connsiteY1" fmla="*/ 0 h 1828800"/>
                  <a:gd name="connsiteX2" fmla="*/ 2070100 w 2070100"/>
                  <a:gd name="connsiteY2" fmla="*/ 127000 h 1828800"/>
                  <a:gd name="connsiteX3" fmla="*/ 1676400 w 2070100"/>
                  <a:gd name="connsiteY3" fmla="*/ 1828800 h 1828800"/>
                  <a:gd name="connsiteX4" fmla="*/ 0 w 2070100"/>
                  <a:gd name="connsiteY4" fmla="*/ 1828800 h 1828800"/>
                  <a:gd name="connsiteX5" fmla="*/ 0 w 2070100"/>
                  <a:gd name="connsiteY5" fmla="*/ 1219200 h 1828800"/>
                  <a:gd name="connsiteX0" fmla="*/ 0 w 2070100"/>
                  <a:gd name="connsiteY0" fmla="*/ 1219200 h 1828800"/>
                  <a:gd name="connsiteX1" fmla="*/ 1587500 w 2070100"/>
                  <a:gd name="connsiteY1" fmla="*/ 0 h 1828800"/>
                  <a:gd name="connsiteX2" fmla="*/ 2070100 w 2070100"/>
                  <a:gd name="connsiteY2" fmla="*/ 127000 h 1828800"/>
                  <a:gd name="connsiteX3" fmla="*/ 1955800 w 2070100"/>
                  <a:gd name="connsiteY3" fmla="*/ 609600 h 1828800"/>
                  <a:gd name="connsiteX4" fmla="*/ 0 w 2070100"/>
                  <a:gd name="connsiteY4" fmla="*/ 1828800 h 1828800"/>
                  <a:gd name="connsiteX5" fmla="*/ 0 w 2070100"/>
                  <a:gd name="connsiteY5" fmla="*/ 1219200 h 1828800"/>
                  <a:gd name="connsiteX0" fmla="*/ 0 w 2451100"/>
                  <a:gd name="connsiteY0" fmla="*/ 1219200 h 1828800"/>
                  <a:gd name="connsiteX1" fmla="*/ 1587500 w 2451100"/>
                  <a:gd name="connsiteY1" fmla="*/ 0 h 1828800"/>
                  <a:gd name="connsiteX2" fmla="*/ 2451100 w 2451100"/>
                  <a:gd name="connsiteY2" fmla="*/ 93941 h 1828800"/>
                  <a:gd name="connsiteX3" fmla="*/ 1955800 w 2451100"/>
                  <a:gd name="connsiteY3" fmla="*/ 609600 h 1828800"/>
                  <a:gd name="connsiteX4" fmla="*/ 0 w 2451100"/>
                  <a:gd name="connsiteY4" fmla="*/ 1828800 h 1828800"/>
                  <a:gd name="connsiteX5" fmla="*/ 0 w 2451100"/>
                  <a:gd name="connsiteY5" fmla="*/ 1219200 h 1828800"/>
                  <a:gd name="connsiteX0" fmla="*/ 0 w 2451100"/>
                  <a:gd name="connsiteY0" fmla="*/ 1367968 h 1977568"/>
                  <a:gd name="connsiteX1" fmla="*/ 1993900 w 2451100"/>
                  <a:gd name="connsiteY1" fmla="*/ 0 h 1977568"/>
                  <a:gd name="connsiteX2" fmla="*/ 2451100 w 2451100"/>
                  <a:gd name="connsiteY2" fmla="*/ 242709 h 1977568"/>
                  <a:gd name="connsiteX3" fmla="*/ 1955800 w 2451100"/>
                  <a:gd name="connsiteY3" fmla="*/ 758368 h 1977568"/>
                  <a:gd name="connsiteX4" fmla="*/ 0 w 2451100"/>
                  <a:gd name="connsiteY4" fmla="*/ 1977568 h 1977568"/>
                  <a:gd name="connsiteX5" fmla="*/ 0 w 2451100"/>
                  <a:gd name="connsiteY5" fmla="*/ 1367968 h 1977568"/>
                  <a:gd name="connsiteX0" fmla="*/ 0 w 2451100"/>
                  <a:gd name="connsiteY0" fmla="*/ 1367968 h 1977568"/>
                  <a:gd name="connsiteX1" fmla="*/ 1993900 w 2451100"/>
                  <a:gd name="connsiteY1" fmla="*/ 0 h 1977568"/>
                  <a:gd name="connsiteX2" fmla="*/ 2451100 w 2451100"/>
                  <a:gd name="connsiteY2" fmla="*/ 242709 h 1977568"/>
                  <a:gd name="connsiteX3" fmla="*/ 2247900 w 2451100"/>
                  <a:gd name="connsiteY3" fmla="*/ 741838 h 1977568"/>
                  <a:gd name="connsiteX4" fmla="*/ 0 w 2451100"/>
                  <a:gd name="connsiteY4" fmla="*/ 1977568 h 1977568"/>
                  <a:gd name="connsiteX5" fmla="*/ 0 w 2451100"/>
                  <a:gd name="connsiteY5" fmla="*/ 1367968 h 1977568"/>
                  <a:gd name="connsiteX0" fmla="*/ 0 w 2451100"/>
                  <a:gd name="connsiteY0" fmla="*/ 1268790 h 1878390"/>
                  <a:gd name="connsiteX1" fmla="*/ 1993900 w 2451100"/>
                  <a:gd name="connsiteY1" fmla="*/ 0 h 1878390"/>
                  <a:gd name="connsiteX2" fmla="*/ 2451100 w 2451100"/>
                  <a:gd name="connsiteY2" fmla="*/ 143531 h 1878390"/>
                  <a:gd name="connsiteX3" fmla="*/ 2247900 w 2451100"/>
                  <a:gd name="connsiteY3" fmla="*/ 642660 h 1878390"/>
                  <a:gd name="connsiteX4" fmla="*/ 0 w 2451100"/>
                  <a:gd name="connsiteY4" fmla="*/ 1878390 h 1878390"/>
                  <a:gd name="connsiteX5" fmla="*/ 0 w 2451100"/>
                  <a:gd name="connsiteY5" fmla="*/ 1268790 h 1878390"/>
                  <a:gd name="connsiteX0" fmla="*/ 0 w 2451100"/>
                  <a:gd name="connsiteY0" fmla="*/ 1268790 h 1878390"/>
                  <a:gd name="connsiteX1" fmla="*/ 1993900 w 2451100"/>
                  <a:gd name="connsiteY1" fmla="*/ 0 h 1878390"/>
                  <a:gd name="connsiteX2" fmla="*/ 2451100 w 2451100"/>
                  <a:gd name="connsiteY2" fmla="*/ 143531 h 1878390"/>
                  <a:gd name="connsiteX3" fmla="*/ 2181225 w 2451100"/>
                  <a:gd name="connsiteY3" fmla="*/ 803825 h 1878390"/>
                  <a:gd name="connsiteX4" fmla="*/ 0 w 2451100"/>
                  <a:gd name="connsiteY4" fmla="*/ 1878390 h 1878390"/>
                  <a:gd name="connsiteX5" fmla="*/ 0 w 2451100"/>
                  <a:gd name="connsiteY5" fmla="*/ 1268790 h 1878390"/>
                  <a:gd name="connsiteX0" fmla="*/ 0 w 3192246"/>
                  <a:gd name="connsiteY0" fmla="*/ 1268790 h 1878390"/>
                  <a:gd name="connsiteX1" fmla="*/ 1993900 w 3192246"/>
                  <a:gd name="connsiteY1" fmla="*/ 0 h 1878390"/>
                  <a:gd name="connsiteX2" fmla="*/ 3192246 w 3192246"/>
                  <a:gd name="connsiteY2" fmla="*/ 43309 h 1878390"/>
                  <a:gd name="connsiteX3" fmla="*/ 2181225 w 3192246"/>
                  <a:gd name="connsiteY3" fmla="*/ 803825 h 1878390"/>
                  <a:gd name="connsiteX4" fmla="*/ 0 w 3192246"/>
                  <a:gd name="connsiteY4" fmla="*/ 1878390 h 1878390"/>
                  <a:gd name="connsiteX5" fmla="*/ 0 w 3192246"/>
                  <a:gd name="connsiteY5" fmla="*/ 1268790 h 1878390"/>
                  <a:gd name="connsiteX0" fmla="*/ 0 w 3192246"/>
                  <a:gd name="connsiteY0" fmla="*/ 1225481 h 1835081"/>
                  <a:gd name="connsiteX1" fmla="*/ 2253782 w 3192246"/>
                  <a:gd name="connsiteY1" fmla="*/ 107025 h 1835081"/>
                  <a:gd name="connsiteX2" fmla="*/ 3192246 w 3192246"/>
                  <a:gd name="connsiteY2" fmla="*/ 0 h 1835081"/>
                  <a:gd name="connsiteX3" fmla="*/ 2181225 w 3192246"/>
                  <a:gd name="connsiteY3" fmla="*/ 760516 h 1835081"/>
                  <a:gd name="connsiteX4" fmla="*/ 0 w 3192246"/>
                  <a:gd name="connsiteY4" fmla="*/ 1835081 h 1835081"/>
                  <a:gd name="connsiteX5" fmla="*/ 0 w 3192246"/>
                  <a:gd name="connsiteY5" fmla="*/ 1225481 h 1835081"/>
                  <a:gd name="connsiteX0" fmla="*/ 0 w 3192246"/>
                  <a:gd name="connsiteY0" fmla="*/ 1225481 h 1835081"/>
                  <a:gd name="connsiteX1" fmla="*/ 2253782 w 3192246"/>
                  <a:gd name="connsiteY1" fmla="*/ 107025 h 1835081"/>
                  <a:gd name="connsiteX2" fmla="*/ 3192246 w 3192246"/>
                  <a:gd name="connsiteY2" fmla="*/ 0 h 1835081"/>
                  <a:gd name="connsiteX3" fmla="*/ 2777991 w 3192246"/>
                  <a:gd name="connsiteY3" fmla="*/ 823156 h 1835081"/>
                  <a:gd name="connsiteX4" fmla="*/ 0 w 3192246"/>
                  <a:gd name="connsiteY4" fmla="*/ 1835081 h 1835081"/>
                  <a:gd name="connsiteX5" fmla="*/ 0 w 3192246"/>
                  <a:gd name="connsiteY5" fmla="*/ 1225481 h 1835081"/>
                  <a:gd name="connsiteX0" fmla="*/ 0 w 3192246"/>
                  <a:gd name="connsiteY0" fmla="*/ 1225481 h 1835081"/>
                  <a:gd name="connsiteX1" fmla="*/ 2253782 w 3192246"/>
                  <a:gd name="connsiteY1" fmla="*/ 107025 h 1835081"/>
                  <a:gd name="connsiteX2" fmla="*/ 3192246 w 3192246"/>
                  <a:gd name="connsiteY2" fmla="*/ 0 h 1835081"/>
                  <a:gd name="connsiteX3" fmla="*/ 2575860 w 3192246"/>
                  <a:gd name="connsiteY3" fmla="*/ 885794 h 1835081"/>
                  <a:gd name="connsiteX4" fmla="*/ 0 w 3192246"/>
                  <a:gd name="connsiteY4" fmla="*/ 1835081 h 1835081"/>
                  <a:gd name="connsiteX5" fmla="*/ 0 w 3192246"/>
                  <a:gd name="connsiteY5" fmla="*/ 1225481 h 1835081"/>
                  <a:gd name="connsiteX0" fmla="*/ 0 w 2941989"/>
                  <a:gd name="connsiteY0" fmla="*/ 1125259 h 1734859"/>
                  <a:gd name="connsiteX1" fmla="*/ 2253782 w 2941989"/>
                  <a:gd name="connsiteY1" fmla="*/ 6803 h 1734859"/>
                  <a:gd name="connsiteX2" fmla="*/ 2941989 w 2941989"/>
                  <a:gd name="connsiteY2" fmla="*/ 0 h 1734859"/>
                  <a:gd name="connsiteX3" fmla="*/ 2575860 w 2941989"/>
                  <a:gd name="connsiteY3" fmla="*/ 785572 h 1734859"/>
                  <a:gd name="connsiteX4" fmla="*/ 0 w 2941989"/>
                  <a:gd name="connsiteY4" fmla="*/ 1734859 h 1734859"/>
                  <a:gd name="connsiteX5" fmla="*/ 0 w 2941989"/>
                  <a:gd name="connsiteY5" fmla="*/ 1125259 h 1734859"/>
                  <a:gd name="connsiteX0" fmla="*/ 0 w 2941989"/>
                  <a:gd name="connsiteY0" fmla="*/ 1125259 h 1734859"/>
                  <a:gd name="connsiteX1" fmla="*/ 2253782 w 2941989"/>
                  <a:gd name="connsiteY1" fmla="*/ 6803 h 1734859"/>
                  <a:gd name="connsiteX2" fmla="*/ 2941989 w 2941989"/>
                  <a:gd name="connsiteY2" fmla="*/ 0 h 1734859"/>
                  <a:gd name="connsiteX3" fmla="*/ 2441106 w 2941989"/>
                  <a:gd name="connsiteY3" fmla="*/ 877406 h 1734859"/>
                  <a:gd name="connsiteX4" fmla="*/ 0 w 2941989"/>
                  <a:gd name="connsiteY4" fmla="*/ 1734859 h 1734859"/>
                  <a:gd name="connsiteX5" fmla="*/ 0 w 2941989"/>
                  <a:gd name="connsiteY5" fmla="*/ 1125259 h 1734859"/>
                  <a:gd name="connsiteX0" fmla="*/ 0 w 2797610"/>
                  <a:gd name="connsiteY0" fmla="*/ 1118456 h 1728056"/>
                  <a:gd name="connsiteX1" fmla="*/ 2253782 w 2797610"/>
                  <a:gd name="connsiteY1" fmla="*/ 0 h 1728056"/>
                  <a:gd name="connsiteX2" fmla="*/ 2797610 w 2797610"/>
                  <a:gd name="connsiteY2" fmla="*/ 100336 h 1728056"/>
                  <a:gd name="connsiteX3" fmla="*/ 2441106 w 2797610"/>
                  <a:gd name="connsiteY3" fmla="*/ 870603 h 1728056"/>
                  <a:gd name="connsiteX4" fmla="*/ 0 w 2797610"/>
                  <a:gd name="connsiteY4" fmla="*/ 1728056 h 1728056"/>
                  <a:gd name="connsiteX5" fmla="*/ 0 w 2797610"/>
                  <a:gd name="connsiteY5" fmla="*/ 1118456 h 1728056"/>
                  <a:gd name="connsiteX0" fmla="*/ 0 w 2691732"/>
                  <a:gd name="connsiteY0" fmla="*/ 1118456 h 1728056"/>
                  <a:gd name="connsiteX1" fmla="*/ 2253782 w 2691732"/>
                  <a:gd name="connsiteY1" fmla="*/ 0 h 1728056"/>
                  <a:gd name="connsiteX2" fmla="*/ 2691732 w 2691732"/>
                  <a:gd name="connsiteY2" fmla="*/ 253392 h 1728056"/>
                  <a:gd name="connsiteX3" fmla="*/ 2441106 w 2691732"/>
                  <a:gd name="connsiteY3" fmla="*/ 870603 h 1728056"/>
                  <a:gd name="connsiteX4" fmla="*/ 0 w 2691732"/>
                  <a:gd name="connsiteY4" fmla="*/ 1728056 h 1728056"/>
                  <a:gd name="connsiteX5" fmla="*/ 0 w 2691732"/>
                  <a:gd name="connsiteY5" fmla="*/ 1118456 h 1728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91732" h="1728056">
                    <a:moveTo>
                      <a:pt x="0" y="1118456"/>
                    </a:moveTo>
                    <a:lnTo>
                      <a:pt x="2253782" y="0"/>
                    </a:lnTo>
                    <a:lnTo>
                      <a:pt x="2691732" y="253392"/>
                    </a:lnTo>
                    <a:lnTo>
                      <a:pt x="2441106" y="870603"/>
                    </a:lnTo>
                    <a:lnTo>
                      <a:pt x="0" y="1728056"/>
                    </a:lnTo>
                    <a:lnTo>
                      <a:pt x="0" y="111845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1" name="Group 20"/>
              <p:cNvGrpSpPr/>
              <p:nvPr userDrawn="1"/>
            </p:nvGrpSpPr>
            <p:grpSpPr>
              <a:xfrm>
                <a:off x="0" y="3208886"/>
                <a:ext cx="5181807" cy="861332"/>
                <a:chOff x="0" y="1822675"/>
                <a:chExt cx="5181807" cy="1369636"/>
              </a:xfrm>
            </p:grpSpPr>
            <p:sp>
              <p:nvSpPr>
                <p:cNvPr id="22" name="Rectangle 21"/>
                <p:cNvSpPr/>
                <p:nvPr userDrawn="1"/>
              </p:nvSpPr>
              <p:spPr>
                <a:xfrm>
                  <a:off x="0" y="2582711"/>
                  <a:ext cx="2620817" cy="609600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" name="Pentagon 9"/>
                <p:cNvSpPr/>
                <p:nvPr userDrawn="1"/>
              </p:nvSpPr>
              <p:spPr>
                <a:xfrm>
                  <a:off x="2620818" y="1822675"/>
                  <a:ext cx="2560989" cy="1369636"/>
                </a:xfrm>
                <a:custGeom>
                  <a:avLst/>
                  <a:gdLst>
                    <a:gd name="connsiteX0" fmla="*/ 0 w 1981200"/>
                    <a:gd name="connsiteY0" fmla="*/ 0 h 609600"/>
                    <a:gd name="connsiteX1" fmla="*/ 1676400 w 1981200"/>
                    <a:gd name="connsiteY1" fmla="*/ 0 h 609600"/>
                    <a:gd name="connsiteX2" fmla="*/ 1981200 w 1981200"/>
                    <a:gd name="connsiteY2" fmla="*/ 304800 h 609600"/>
                    <a:gd name="connsiteX3" fmla="*/ 1676400 w 1981200"/>
                    <a:gd name="connsiteY3" fmla="*/ 609600 h 609600"/>
                    <a:gd name="connsiteX4" fmla="*/ 0 w 1981200"/>
                    <a:gd name="connsiteY4" fmla="*/ 609600 h 609600"/>
                    <a:gd name="connsiteX5" fmla="*/ 0 w 1981200"/>
                    <a:gd name="connsiteY5" fmla="*/ 0 h 609600"/>
                    <a:gd name="connsiteX0" fmla="*/ 0 w 1981200"/>
                    <a:gd name="connsiteY0" fmla="*/ 1219200 h 1828800"/>
                    <a:gd name="connsiteX1" fmla="*/ 1587500 w 1981200"/>
                    <a:gd name="connsiteY1" fmla="*/ 0 h 1828800"/>
                    <a:gd name="connsiteX2" fmla="*/ 1981200 w 1981200"/>
                    <a:gd name="connsiteY2" fmla="*/ 1524000 h 1828800"/>
                    <a:gd name="connsiteX3" fmla="*/ 1676400 w 1981200"/>
                    <a:gd name="connsiteY3" fmla="*/ 1828800 h 1828800"/>
                    <a:gd name="connsiteX4" fmla="*/ 0 w 1981200"/>
                    <a:gd name="connsiteY4" fmla="*/ 1828800 h 1828800"/>
                    <a:gd name="connsiteX5" fmla="*/ 0 w 19812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676400 w 2070100"/>
                    <a:gd name="connsiteY3" fmla="*/ 18288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955800 w 2070100"/>
                    <a:gd name="connsiteY3" fmla="*/ 6096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349233"/>
                    <a:gd name="connsiteY0" fmla="*/ 1219200 h 1828800"/>
                    <a:gd name="connsiteX1" fmla="*/ 1587500 w 2349233"/>
                    <a:gd name="connsiteY1" fmla="*/ 0 h 1828800"/>
                    <a:gd name="connsiteX2" fmla="*/ 2349233 w 2349233"/>
                    <a:gd name="connsiteY2" fmla="*/ 647386 h 1828800"/>
                    <a:gd name="connsiteX3" fmla="*/ 1955800 w 2349233"/>
                    <a:gd name="connsiteY3" fmla="*/ 609600 h 1828800"/>
                    <a:gd name="connsiteX4" fmla="*/ 0 w 2349233"/>
                    <a:gd name="connsiteY4" fmla="*/ 1828800 h 1828800"/>
                    <a:gd name="connsiteX5" fmla="*/ 0 w 2349233"/>
                    <a:gd name="connsiteY5" fmla="*/ 1219200 h 1828800"/>
                    <a:gd name="connsiteX0" fmla="*/ 0 w 2349233"/>
                    <a:gd name="connsiteY0" fmla="*/ 1219200 h 1828800"/>
                    <a:gd name="connsiteX1" fmla="*/ 1587500 w 2349233"/>
                    <a:gd name="connsiteY1" fmla="*/ 0 h 1828800"/>
                    <a:gd name="connsiteX2" fmla="*/ 2349233 w 2349233"/>
                    <a:gd name="connsiteY2" fmla="*/ 647386 h 1828800"/>
                    <a:gd name="connsiteX3" fmla="*/ 2254183 w 2349233"/>
                    <a:gd name="connsiteY3" fmla="*/ 1267736 h 1828800"/>
                    <a:gd name="connsiteX4" fmla="*/ 0 w 2349233"/>
                    <a:gd name="connsiteY4" fmla="*/ 1828800 h 1828800"/>
                    <a:gd name="connsiteX5" fmla="*/ 0 w 2349233"/>
                    <a:gd name="connsiteY5" fmla="*/ 1219200 h 1828800"/>
                    <a:gd name="connsiteX0" fmla="*/ 0 w 2349233"/>
                    <a:gd name="connsiteY0" fmla="*/ 698814 h 1308414"/>
                    <a:gd name="connsiteX1" fmla="*/ 1991761 w 2349233"/>
                    <a:gd name="connsiteY1" fmla="*/ 0 h 1308414"/>
                    <a:gd name="connsiteX2" fmla="*/ 2349233 w 2349233"/>
                    <a:gd name="connsiteY2" fmla="*/ 127000 h 1308414"/>
                    <a:gd name="connsiteX3" fmla="*/ 2254183 w 2349233"/>
                    <a:gd name="connsiteY3" fmla="*/ 747350 h 1308414"/>
                    <a:gd name="connsiteX4" fmla="*/ 0 w 2349233"/>
                    <a:gd name="connsiteY4" fmla="*/ 1308414 h 1308414"/>
                    <a:gd name="connsiteX5" fmla="*/ 0 w 2349233"/>
                    <a:gd name="connsiteY5" fmla="*/ 698814 h 1308414"/>
                    <a:gd name="connsiteX0" fmla="*/ 0 w 2551364"/>
                    <a:gd name="connsiteY0" fmla="*/ 698814 h 1308414"/>
                    <a:gd name="connsiteX1" fmla="*/ 1991761 w 2551364"/>
                    <a:gd name="connsiteY1" fmla="*/ 0 h 1308414"/>
                    <a:gd name="connsiteX2" fmla="*/ 2551364 w 2551364"/>
                    <a:gd name="connsiteY2" fmla="*/ 234138 h 1308414"/>
                    <a:gd name="connsiteX3" fmla="*/ 2254183 w 2551364"/>
                    <a:gd name="connsiteY3" fmla="*/ 747350 h 1308414"/>
                    <a:gd name="connsiteX4" fmla="*/ 0 w 2551364"/>
                    <a:gd name="connsiteY4" fmla="*/ 1308414 h 1308414"/>
                    <a:gd name="connsiteX5" fmla="*/ 0 w 2551364"/>
                    <a:gd name="connsiteY5" fmla="*/ 698814 h 1308414"/>
                    <a:gd name="connsiteX0" fmla="*/ 0 w 2551364"/>
                    <a:gd name="connsiteY0" fmla="*/ 698814 h 1308414"/>
                    <a:gd name="connsiteX1" fmla="*/ 1991761 w 2551364"/>
                    <a:gd name="connsiteY1" fmla="*/ 0 h 1308414"/>
                    <a:gd name="connsiteX2" fmla="*/ 2551364 w 2551364"/>
                    <a:gd name="connsiteY2" fmla="*/ 234138 h 1308414"/>
                    <a:gd name="connsiteX3" fmla="*/ 2129055 w 2551364"/>
                    <a:gd name="connsiteY3" fmla="*/ 823877 h 1308414"/>
                    <a:gd name="connsiteX4" fmla="*/ 0 w 2551364"/>
                    <a:gd name="connsiteY4" fmla="*/ 1308414 h 1308414"/>
                    <a:gd name="connsiteX5" fmla="*/ 0 w 2551364"/>
                    <a:gd name="connsiteY5" fmla="*/ 698814 h 1308414"/>
                    <a:gd name="connsiteX0" fmla="*/ 0 w 2551364"/>
                    <a:gd name="connsiteY0" fmla="*/ 760036 h 1369636"/>
                    <a:gd name="connsiteX1" fmla="*/ 2136140 w 2551364"/>
                    <a:gd name="connsiteY1" fmla="*/ 0 h 1369636"/>
                    <a:gd name="connsiteX2" fmla="*/ 2551364 w 2551364"/>
                    <a:gd name="connsiteY2" fmla="*/ 295360 h 1369636"/>
                    <a:gd name="connsiteX3" fmla="*/ 2129055 w 2551364"/>
                    <a:gd name="connsiteY3" fmla="*/ 885099 h 1369636"/>
                    <a:gd name="connsiteX4" fmla="*/ 0 w 2551364"/>
                    <a:gd name="connsiteY4" fmla="*/ 1369636 h 1369636"/>
                    <a:gd name="connsiteX5" fmla="*/ 0 w 2551364"/>
                    <a:gd name="connsiteY5" fmla="*/ 760036 h 1369636"/>
                    <a:gd name="connsiteX0" fmla="*/ 0 w 2618741"/>
                    <a:gd name="connsiteY0" fmla="*/ 760036 h 1369636"/>
                    <a:gd name="connsiteX1" fmla="*/ 2136140 w 2618741"/>
                    <a:gd name="connsiteY1" fmla="*/ 0 h 1369636"/>
                    <a:gd name="connsiteX2" fmla="*/ 2618741 w 2618741"/>
                    <a:gd name="connsiteY2" fmla="*/ 280053 h 1369636"/>
                    <a:gd name="connsiteX3" fmla="*/ 2129055 w 2618741"/>
                    <a:gd name="connsiteY3" fmla="*/ 885099 h 1369636"/>
                    <a:gd name="connsiteX4" fmla="*/ 0 w 2618741"/>
                    <a:gd name="connsiteY4" fmla="*/ 1369636 h 1369636"/>
                    <a:gd name="connsiteX5" fmla="*/ 0 w 2618741"/>
                    <a:gd name="connsiteY5" fmla="*/ 760036 h 1369636"/>
                    <a:gd name="connsiteX0" fmla="*/ 0 w 2618741"/>
                    <a:gd name="connsiteY0" fmla="*/ 760036 h 1369636"/>
                    <a:gd name="connsiteX1" fmla="*/ 2136140 w 2618741"/>
                    <a:gd name="connsiteY1" fmla="*/ 0 h 1369636"/>
                    <a:gd name="connsiteX2" fmla="*/ 2618741 w 2618741"/>
                    <a:gd name="connsiteY2" fmla="*/ 280053 h 1369636"/>
                    <a:gd name="connsiteX3" fmla="*/ 2196432 w 2618741"/>
                    <a:gd name="connsiteY3" fmla="*/ 885099 h 1369636"/>
                    <a:gd name="connsiteX4" fmla="*/ 0 w 2618741"/>
                    <a:gd name="connsiteY4" fmla="*/ 1369636 h 1369636"/>
                    <a:gd name="connsiteX5" fmla="*/ 0 w 2618741"/>
                    <a:gd name="connsiteY5" fmla="*/ 760036 h 1369636"/>
                    <a:gd name="connsiteX0" fmla="*/ 0 w 2560989"/>
                    <a:gd name="connsiteY0" fmla="*/ 760036 h 1369636"/>
                    <a:gd name="connsiteX1" fmla="*/ 2136140 w 2560989"/>
                    <a:gd name="connsiteY1" fmla="*/ 0 h 1369636"/>
                    <a:gd name="connsiteX2" fmla="*/ 2560989 w 2560989"/>
                    <a:gd name="connsiteY2" fmla="*/ 310664 h 1369636"/>
                    <a:gd name="connsiteX3" fmla="*/ 2196432 w 2560989"/>
                    <a:gd name="connsiteY3" fmla="*/ 885099 h 1369636"/>
                    <a:gd name="connsiteX4" fmla="*/ 0 w 2560989"/>
                    <a:gd name="connsiteY4" fmla="*/ 1369636 h 1369636"/>
                    <a:gd name="connsiteX5" fmla="*/ 0 w 2560989"/>
                    <a:gd name="connsiteY5" fmla="*/ 760036 h 13696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60989" h="1369636">
                      <a:moveTo>
                        <a:pt x="0" y="760036"/>
                      </a:moveTo>
                      <a:lnTo>
                        <a:pt x="2136140" y="0"/>
                      </a:lnTo>
                      <a:lnTo>
                        <a:pt x="2560989" y="310664"/>
                      </a:lnTo>
                      <a:lnTo>
                        <a:pt x="2196432" y="885099"/>
                      </a:lnTo>
                      <a:lnTo>
                        <a:pt x="0" y="1369636"/>
                      </a:lnTo>
                      <a:lnTo>
                        <a:pt x="0" y="760036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grpSp>
        <p:nvGrpSpPr>
          <p:cNvPr id="24" name="Group 23"/>
          <p:cNvGrpSpPr/>
          <p:nvPr userDrawn="1"/>
        </p:nvGrpSpPr>
        <p:grpSpPr>
          <a:xfrm rot="20331427">
            <a:off x="1477741" y="1655769"/>
            <a:ext cx="2457683" cy="4577149"/>
            <a:chOff x="6140449" y="1116114"/>
            <a:chExt cx="1927226" cy="3589236"/>
          </a:xfrm>
        </p:grpSpPr>
        <p:sp>
          <p:nvSpPr>
            <p:cNvPr id="25" name="Rectangle 24"/>
            <p:cNvSpPr/>
            <p:nvPr userDrawn="1"/>
          </p:nvSpPr>
          <p:spPr>
            <a:xfrm>
              <a:off x="6211887" y="1630479"/>
              <a:ext cx="1784351" cy="25398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26" name="Freeform 5"/>
            <p:cNvSpPr>
              <a:spLocks noEditPoints="1"/>
            </p:cNvSpPr>
            <p:nvPr userDrawn="1"/>
          </p:nvSpPr>
          <p:spPr bwMode="auto">
            <a:xfrm>
              <a:off x="6140449" y="1116114"/>
              <a:ext cx="1927226" cy="3589236"/>
            </a:xfrm>
            <a:custGeom>
              <a:avLst/>
              <a:gdLst/>
              <a:ahLst/>
              <a:cxnLst>
                <a:cxn ang="0">
                  <a:pos x="440" y="1690"/>
                </a:cxn>
                <a:cxn ang="0">
                  <a:pos x="440" y="1690"/>
                </a:cxn>
                <a:cxn ang="0">
                  <a:pos x="494" y="1636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494" y="1743"/>
                </a:cxn>
                <a:cxn ang="0">
                  <a:pos x="440" y="1690"/>
                </a:cxn>
                <a:cxn ang="0">
                  <a:pos x="440" y="1690"/>
                </a:cxn>
                <a:cxn ang="0">
                  <a:pos x="65" y="274"/>
                </a:cxn>
                <a:cxn ang="0">
                  <a:pos x="65" y="274"/>
                </a:cxn>
                <a:cxn ang="0">
                  <a:pos x="922" y="274"/>
                </a:cxn>
                <a:cxn ang="0">
                  <a:pos x="922" y="1543"/>
                </a:cxn>
                <a:cxn ang="0">
                  <a:pos x="65" y="1543"/>
                </a:cxn>
                <a:cxn ang="0">
                  <a:pos x="65" y="274"/>
                </a:cxn>
                <a:cxn ang="0">
                  <a:pos x="355" y="143"/>
                </a:cxn>
                <a:cxn ang="0">
                  <a:pos x="355" y="143"/>
                </a:cxn>
                <a:cxn ang="0">
                  <a:pos x="632" y="143"/>
                </a:cxn>
                <a:cxn ang="0">
                  <a:pos x="632" y="163"/>
                </a:cxn>
                <a:cxn ang="0">
                  <a:pos x="355" y="163"/>
                </a:cxn>
                <a:cxn ang="0">
                  <a:pos x="355" y="143"/>
                </a:cxn>
                <a:cxn ang="0">
                  <a:pos x="891" y="0"/>
                </a:cxn>
                <a:cxn ang="0">
                  <a:pos x="96" y="0"/>
                </a:cxn>
                <a:cxn ang="0">
                  <a:pos x="0" y="92"/>
                </a:cxn>
                <a:cxn ang="0">
                  <a:pos x="0" y="1748"/>
                </a:cxn>
                <a:cxn ang="0">
                  <a:pos x="96" y="1840"/>
                </a:cxn>
                <a:cxn ang="0">
                  <a:pos x="891" y="1840"/>
                </a:cxn>
                <a:cxn ang="0">
                  <a:pos x="987" y="1748"/>
                </a:cxn>
                <a:cxn ang="0">
                  <a:pos x="987" y="92"/>
                </a:cxn>
                <a:cxn ang="0">
                  <a:pos x="891" y="0"/>
                </a:cxn>
              </a:cxnLst>
              <a:rect l="0" t="0" r="r" b="b"/>
              <a:pathLst>
                <a:path w="987" h="1840">
                  <a:moveTo>
                    <a:pt x="440" y="1690"/>
                  </a:moveTo>
                  <a:cubicBezTo>
                    <a:pt x="440" y="1690"/>
                    <a:pt x="440" y="1690"/>
                    <a:pt x="440" y="1690"/>
                  </a:cubicBezTo>
                  <a:cubicBezTo>
                    <a:pt x="440" y="1660"/>
                    <a:pt x="464" y="1636"/>
                    <a:pt x="494" y="1636"/>
                  </a:cubicBezTo>
                  <a:cubicBezTo>
                    <a:pt x="523" y="1636"/>
                    <a:pt x="547" y="166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719"/>
                    <a:pt x="523" y="1743"/>
                    <a:pt x="494" y="1743"/>
                  </a:cubicBezTo>
                  <a:cubicBezTo>
                    <a:pt x="464" y="1743"/>
                    <a:pt x="440" y="1719"/>
                    <a:pt x="440" y="1690"/>
                  </a:cubicBezTo>
                  <a:cubicBezTo>
                    <a:pt x="440" y="1690"/>
                    <a:pt x="440" y="1690"/>
                    <a:pt x="440" y="1690"/>
                  </a:cubicBezTo>
                  <a:moveTo>
                    <a:pt x="65" y="274"/>
                  </a:moveTo>
                  <a:cubicBezTo>
                    <a:pt x="65" y="274"/>
                    <a:pt x="65" y="274"/>
                    <a:pt x="65" y="274"/>
                  </a:cubicBezTo>
                  <a:cubicBezTo>
                    <a:pt x="922" y="274"/>
                    <a:pt x="922" y="274"/>
                    <a:pt x="922" y="274"/>
                  </a:cubicBezTo>
                  <a:cubicBezTo>
                    <a:pt x="922" y="1543"/>
                    <a:pt x="922" y="1543"/>
                    <a:pt x="922" y="1543"/>
                  </a:cubicBezTo>
                  <a:cubicBezTo>
                    <a:pt x="65" y="1543"/>
                    <a:pt x="65" y="1543"/>
                    <a:pt x="65" y="1543"/>
                  </a:cubicBezTo>
                  <a:cubicBezTo>
                    <a:pt x="65" y="274"/>
                    <a:pt x="65" y="274"/>
                    <a:pt x="65" y="274"/>
                  </a:cubicBezTo>
                  <a:moveTo>
                    <a:pt x="355" y="143"/>
                  </a:moveTo>
                  <a:cubicBezTo>
                    <a:pt x="355" y="143"/>
                    <a:pt x="355" y="143"/>
                    <a:pt x="355" y="143"/>
                  </a:cubicBezTo>
                  <a:cubicBezTo>
                    <a:pt x="632" y="143"/>
                    <a:pt x="632" y="143"/>
                    <a:pt x="632" y="143"/>
                  </a:cubicBezTo>
                  <a:cubicBezTo>
                    <a:pt x="632" y="163"/>
                    <a:pt x="632" y="163"/>
                    <a:pt x="632" y="163"/>
                  </a:cubicBezTo>
                  <a:cubicBezTo>
                    <a:pt x="355" y="163"/>
                    <a:pt x="355" y="163"/>
                    <a:pt x="355" y="163"/>
                  </a:cubicBezTo>
                  <a:cubicBezTo>
                    <a:pt x="355" y="143"/>
                    <a:pt x="355" y="143"/>
                    <a:pt x="355" y="143"/>
                  </a:cubicBezTo>
                  <a:moveTo>
                    <a:pt x="891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3" y="0"/>
                    <a:pt x="0" y="42"/>
                    <a:pt x="0" y="92"/>
                  </a:cubicBezTo>
                  <a:cubicBezTo>
                    <a:pt x="0" y="1748"/>
                    <a:pt x="0" y="1748"/>
                    <a:pt x="0" y="1748"/>
                  </a:cubicBezTo>
                  <a:cubicBezTo>
                    <a:pt x="0" y="1798"/>
                    <a:pt x="43" y="1840"/>
                    <a:pt x="96" y="1840"/>
                  </a:cubicBezTo>
                  <a:cubicBezTo>
                    <a:pt x="891" y="1840"/>
                    <a:pt x="891" y="1840"/>
                    <a:pt x="891" y="1840"/>
                  </a:cubicBezTo>
                  <a:cubicBezTo>
                    <a:pt x="944" y="1840"/>
                    <a:pt x="987" y="1798"/>
                    <a:pt x="987" y="1748"/>
                  </a:cubicBezTo>
                  <a:cubicBezTo>
                    <a:pt x="987" y="92"/>
                    <a:pt x="987" y="92"/>
                    <a:pt x="987" y="92"/>
                  </a:cubicBezTo>
                  <a:cubicBezTo>
                    <a:pt x="987" y="41"/>
                    <a:pt x="944" y="0"/>
                    <a:pt x="891" y="0"/>
                  </a:cubicBezTo>
                </a:path>
              </a:pathLst>
            </a:custGeom>
            <a:solidFill>
              <a:srgbClr val="7F818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rgbClr val="262626"/>
                </a:solidFill>
              </a:endParaRPr>
            </a:p>
          </p:txBody>
        </p:sp>
      </p:grpSp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 rot="20331427">
            <a:off x="1637673" y="2308242"/>
            <a:ext cx="2137819" cy="3212805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 rtl="0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18237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ckUp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0"/>
          <p:cNvGrpSpPr/>
          <p:nvPr userDrawn="1"/>
        </p:nvGrpSpPr>
        <p:grpSpPr>
          <a:xfrm>
            <a:off x="5802170" y="1472933"/>
            <a:ext cx="5867577" cy="4668552"/>
            <a:chOff x="2094899" y="1081795"/>
            <a:chExt cx="4400683" cy="3501414"/>
          </a:xfrm>
        </p:grpSpPr>
        <p:sp>
          <p:nvSpPr>
            <p:cNvPr id="18" name="Rectangle 17"/>
            <p:cNvSpPr/>
            <p:nvPr/>
          </p:nvSpPr>
          <p:spPr>
            <a:xfrm>
              <a:off x="2261198" y="1247618"/>
              <a:ext cx="4081379" cy="22598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9" name="Freeform 5"/>
            <p:cNvSpPr>
              <a:spLocks noEditPoints="1"/>
            </p:cNvSpPr>
            <p:nvPr/>
          </p:nvSpPr>
          <p:spPr bwMode="auto">
            <a:xfrm>
              <a:off x="2094899" y="1081795"/>
              <a:ext cx="4400683" cy="2608522"/>
            </a:xfrm>
            <a:custGeom>
              <a:avLst/>
              <a:gdLst/>
              <a:ahLst/>
              <a:cxnLst>
                <a:cxn ang="0">
                  <a:pos x="1757" y="0"/>
                </a:cxn>
                <a:cxn ang="0">
                  <a:pos x="921" y="0"/>
                </a:cxn>
                <a:cxn ang="0">
                  <a:pos x="893" y="0"/>
                </a:cxn>
                <a:cxn ang="0">
                  <a:pos x="56" y="0"/>
                </a:cxn>
                <a:cxn ang="0">
                  <a:pos x="0" y="47"/>
                </a:cxn>
                <a:cxn ang="0">
                  <a:pos x="0" y="1076"/>
                </a:cxn>
                <a:cxn ang="0">
                  <a:pos x="1816" y="1076"/>
                </a:cxn>
                <a:cxn ang="0">
                  <a:pos x="1816" y="47"/>
                </a:cxn>
                <a:cxn ang="0">
                  <a:pos x="1757" y="0"/>
                </a:cxn>
                <a:cxn ang="0">
                  <a:pos x="1732" y="1000"/>
                </a:cxn>
                <a:cxn ang="0">
                  <a:pos x="76" y="1000"/>
                </a:cxn>
                <a:cxn ang="0">
                  <a:pos x="76" y="68"/>
                </a:cxn>
                <a:cxn ang="0">
                  <a:pos x="1732" y="68"/>
                </a:cxn>
                <a:cxn ang="0">
                  <a:pos x="1732" y="1000"/>
                </a:cxn>
              </a:cxnLst>
              <a:rect l="0" t="0" r="r" b="b"/>
              <a:pathLst>
                <a:path w="1816" h="1076">
                  <a:moveTo>
                    <a:pt x="1757" y="0"/>
                  </a:moveTo>
                  <a:cubicBezTo>
                    <a:pt x="921" y="0"/>
                    <a:pt x="921" y="0"/>
                    <a:pt x="921" y="0"/>
                  </a:cubicBezTo>
                  <a:cubicBezTo>
                    <a:pt x="893" y="0"/>
                    <a:pt x="893" y="0"/>
                    <a:pt x="893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27" y="0"/>
                    <a:pt x="0" y="17"/>
                    <a:pt x="0" y="47"/>
                  </a:cubicBezTo>
                  <a:cubicBezTo>
                    <a:pt x="0" y="1076"/>
                    <a:pt x="0" y="1076"/>
                    <a:pt x="0" y="1076"/>
                  </a:cubicBezTo>
                  <a:cubicBezTo>
                    <a:pt x="1816" y="1076"/>
                    <a:pt x="1816" y="1076"/>
                    <a:pt x="1816" y="1076"/>
                  </a:cubicBezTo>
                  <a:cubicBezTo>
                    <a:pt x="1816" y="47"/>
                    <a:pt x="1816" y="47"/>
                    <a:pt x="1816" y="47"/>
                  </a:cubicBezTo>
                  <a:cubicBezTo>
                    <a:pt x="1816" y="17"/>
                    <a:pt x="1787" y="0"/>
                    <a:pt x="1757" y="0"/>
                  </a:cubicBezTo>
                  <a:moveTo>
                    <a:pt x="1732" y="1000"/>
                  </a:moveTo>
                  <a:cubicBezTo>
                    <a:pt x="76" y="1000"/>
                    <a:pt x="76" y="1000"/>
                    <a:pt x="76" y="1000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1732" y="68"/>
                    <a:pt x="1732" y="68"/>
                    <a:pt x="1732" y="68"/>
                  </a:cubicBezTo>
                  <a:cubicBezTo>
                    <a:pt x="1732" y="1000"/>
                    <a:pt x="1732" y="1000"/>
                    <a:pt x="1732" y="100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rgbClr val="262626"/>
                </a:solidFill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311744" y="1247618"/>
              <a:ext cx="3979748" cy="2259869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0" y="0"/>
                </a:cxn>
                <a:cxn ang="0">
                  <a:pos x="1872" y="1063"/>
                </a:cxn>
                <a:cxn ang="0">
                  <a:pos x="1872" y="0"/>
                </a:cxn>
              </a:cxnLst>
              <a:rect l="0" t="0" r="r" b="b"/>
              <a:pathLst>
                <a:path w="1872" h="1063">
                  <a:moveTo>
                    <a:pt x="1872" y="0"/>
                  </a:moveTo>
                  <a:lnTo>
                    <a:pt x="0" y="0"/>
                  </a:lnTo>
                  <a:lnTo>
                    <a:pt x="1872" y="1063"/>
                  </a:lnTo>
                  <a:lnTo>
                    <a:pt x="1872" y="0"/>
                  </a:lnTo>
                  <a:close/>
                </a:path>
              </a:pathLst>
            </a:custGeom>
            <a:solidFill>
              <a:srgbClr val="FFFFFF">
                <a:alpha val="16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rgbClr val="262626"/>
                </a:solidFill>
              </a:endParaRPr>
            </a:p>
          </p:txBody>
        </p:sp>
        <p:sp>
          <p:nvSpPr>
            <p:cNvPr id="21" name="Freeform 27"/>
            <p:cNvSpPr>
              <a:spLocks/>
            </p:cNvSpPr>
            <p:nvPr/>
          </p:nvSpPr>
          <p:spPr bwMode="auto">
            <a:xfrm>
              <a:off x="2094899" y="3690315"/>
              <a:ext cx="4400683" cy="397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0"/>
                </a:cxn>
                <a:cxn ang="0">
                  <a:pos x="56" y="164"/>
                </a:cxn>
                <a:cxn ang="0">
                  <a:pos x="893" y="164"/>
                </a:cxn>
                <a:cxn ang="0">
                  <a:pos x="921" y="164"/>
                </a:cxn>
                <a:cxn ang="0">
                  <a:pos x="1757" y="164"/>
                </a:cxn>
                <a:cxn ang="0">
                  <a:pos x="1816" y="100"/>
                </a:cxn>
                <a:cxn ang="0">
                  <a:pos x="1816" y="0"/>
                </a:cxn>
                <a:cxn ang="0">
                  <a:pos x="0" y="0"/>
                </a:cxn>
              </a:cxnLst>
              <a:rect l="0" t="0" r="r" b="b"/>
              <a:pathLst>
                <a:path w="1816" h="164">
                  <a:moveTo>
                    <a:pt x="0" y="0"/>
                  </a:moveTo>
                  <a:cubicBezTo>
                    <a:pt x="0" y="100"/>
                    <a:pt x="0" y="100"/>
                    <a:pt x="0" y="100"/>
                  </a:cubicBezTo>
                  <a:cubicBezTo>
                    <a:pt x="0" y="130"/>
                    <a:pt x="27" y="164"/>
                    <a:pt x="56" y="164"/>
                  </a:cubicBezTo>
                  <a:cubicBezTo>
                    <a:pt x="893" y="164"/>
                    <a:pt x="893" y="164"/>
                    <a:pt x="893" y="164"/>
                  </a:cubicBezTo>
                  <a:cubicBezTo>
                    <a:pt x="921" y="164"/>
                    <a:pt x="921" y="164"/>
                    <a:pt x="921" y="164"/>
                  </a:cubicBezTo>
                  <a:cubicBezTo>
                    <a:pt x="1757" y="164"/>
                    <a:pt x="1757" y="164"/>
                    <a:pt x="1757" y="164"/>
                  </a:cubicBezTo>
                  <a:cubicBezTo>
                    <a:pt x="1787" y="164"/>
                    <a:pt x="1816" y="130"/>
                    <a:pt x="1816" y="100"/>
                  </a:cubicBezTo>
                  <a:cubicBezTo>
                    <a:pt x="1816" y="0"/>
                    <a:pt x="1816" y="0"/>
                    <a:pt x="1816" y="0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83000">
                  <a:schemeClr val="bg1">
                    <a:lumMod val="75000"/>
                  </a:schemeClr>
                </a:gs>
                <a:gs pos="54000">
                  <a:schemeClr val="bg1">
                    <a:lumMod val="85000"/>
                  </a:schemeClr>
                </a:gs>
              </a:gsLst>
              <a:lin ang="18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2400" dirty="0">
                  <a:solidFill>
                    <a:srgbClr val="262626"/>
                  </a:solidFill>
                </a:rPr>
                <a:t> </a:t>
              </a:r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3506519" y="4087866"/>
              <a:ext cx="1590198" cy="495343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22" y="0"/>
                </a:cxn>
                <a:cxn ang="0">
                  <a:pos x="143" y="0"/>
                </a:cxn>
                <a:cxn ang="0">
                  <a:pos x="102" y="128"/>
                </a:cxn>
                <a:cxn ang="0">
                  <a:pos x="108" y="204"/>
                </a:cxn>
                <a:cxn ang="0">
                  <a:pos x="322" y="204"/>
                </a:cxn>
                <a:cxn ang="0">
                  <a:pos x="335" y="204"/>
                </a:cxn>
                <a:cxn ang="0">
                  <a:pos x="549" y="204"/>
                </a:cxn>
                <a:cxn ang="0">
                  <a:pos x="555" y="128"/>
                </a:cxn>
                <a:cxn ang="0">
                  <a:pos x="513" y="0"/>
                </a:cxn>
                <a:cxn ang="0">
                  <a:pos x="335" y="0"/>
                </a:cxn>
              </a:cxnLst>
              <a:rect l="0" t="0" r="r" b="b"/>
              <a:pathLst>
                <a:path w="656" h="204">
                  <a:moveTo>
                    <a:pt x="335" y="0"/>
                  </a:moveTo>
                  <a:cubicBezTo>
                    <a:pt x="322" y="0"/>
                    <a:pt x="322" y="0"/>
                    <a:pt x="322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2" y="88"/>
                    <a:pt x="102" y="128"/>
                  </a:cubicBezTo>
                  <a:cubicBezTo>
                    <a:pt x="62" y="169"/>
                    <a:pt x="0" y="204"/>
                    <a:pt x="108" y="204"/>
                  </a:cubicBezTo>
                  <a:cubicBezTo>
                    <a:pt x="322" y="204"/>
                    <a:pt x="322" y="204"/>
                    <a:pt x="322" y="204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549" y="204"/>
                    <a:pt x="549" y="204"/>
                    <a:pt x="549" y="204"/>
                  </a:cubicBezTo>
                  <a:cubicBezTo>
                    <a:pt x="656" y="204"/>
                    <a:pt x="594" y="169"/>
                    <a:pt x="555" y="128"/>
                  </a:cubicBezTo>
                  <a:cubicBezTo>
                    <a:pt x="515" y="88"/>
                    <a:pt x="513" y="0"/>
                    <a:pt x="513" y="0"/>
                  </a:cubicBezTo>
                  <a:lnTo>
                    <a:pt x="335" y="0"/>
                  </a:lnTo>
                  <a:close/>
                </a:path>
              </a:pathLst>
            </a:custGeom>
            <a:gradFill>
              <a:gsLst>
                <a:gs pos="42000">
                  <a:schemeClr val="bg1">
                    <a:lumMod val="75000"/>
                  </a:schemeClr>
                </a:gs>
                <a:gs pos="6000">
                  <a:schemeClr val="bg1">
                    <a:lumMod val="85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rgbClr val="262626"/>
                </a:solidFill>
              </a:endParaRPr>
            </a:p>
          </p:txBody>
        </p:sp>
      </p:grpSp>
      <p:sp>
        <p:nvSpPr>
          <p:cNvPr id="31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6052795" y="1694031"/>
            <a:ext cx="5344831" cy="3013159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2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525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ckUp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2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grpSp>
        <p:nvGrpSpPr>
          <p:cNvPr id="13" name="Group 20"/>
          <p:cNvGrpSpPr/>
          <p:nvPr userDrawn="1"/>
        </p:nvGrpSpPr>
        <p:grpSpPr>
          <a:xfrm>
            <a:off x="3985542" y="1701800"/>
            <a:ext cx="4220917" cy="3358381"/>
            <a:chOff x="2094899" y="1081795"/>
            <a:chExt cx="4400683" cy="3501414"/>
          </a:xfrm>
        </p:grpSpPr>
        <p:sp>
          <p:nvSpPr>
            <p:cNvPr id="14" name="Rectangle 13"/>
            <p:cNvSpPr/>
            <p:nvPr/>
          </p:nvSpPr>
          <p:spPr>
            <a:xfrm>
              <a:off x="2261198" y="1247618"/>
              <a:ext cx="4081379" cy="22598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auto">
            <a:xfrm>
              <a:off x="2094899" y="1081795"/>
              <a:ext cx="4400683" cy="2608522"/>
            </a:xfrm>
            <a:custGeom>
              <a:avLst/>
              <a:gdLst/>
              <a:ahLst/>
              <a:cxnLst>
                <a:cxn ang="0">
                  <a:pos x="1757" y="0"/>
                </a:cxn>
                <a:cxn ang="0">
                  <a:pos x="921" y="0"/>
                </a:cxn>
                <a:cxn ang="0">
                  <a:pos x="893" y="0"/>
                </a:cxn>
                <a:cxn ang="0">
                  <a:pos x="56" y="0"/>
                </a:cxn>
                <a:cxn ang="0">
                  <a:pos x="0" y="47"/>
                </a:cxn>
                <a:cxn ang="0">
                  <a:pos x="0" y="1076"/>
                </a:cxn>
                <a:cxn ang="0">
                  <a:pos x="1816" y="1076"/>
                </a:cxn>
                <a:cxn ang="0">
                  <a:pos x="1816" y="47"/>
                </a:cxn>
                <a:cxn ang="0">
                  <a:pos x="1757" y="0"/>
                </a:cxn>
                <a:cxn ang="0">
                  <a:pos x="1732" y="1000"/>
                </a:cxn>
                <a:cxn ang="0">
                  <a:pos x="76" y="1000"/>
                </a:cxn>
                <a:cxn ang="0">
                  <a:pos x="76" y="68"/>
                </a:cxn>
                <a:cxn ang="0">
                  <a:pos x="1732" y="68"/>
                </a:cxn>
                <a:cxn ang="0">
                  <a:pos x="1732" y="1000"/>
                </a:cxn>
              </a:cxnLst>
              <a:rect l="0" t="0" r="r" b="b"/>
              <a:pathLst>
                <a:path w="1816" h="1076">
                  <a:moveTo>
                    <a:pt x="1757" y="0"/>
                  </a:moveTo>
                  <a:cubicBezTo>
                    <a:pt x="921" y="0"/>
                    <a:pt x="921" y="0"/>
                    <a:pt x="921" y="0"/>
                  </a:cubicBezTo>
                  <a:cubicBezTo>
                    <a:pt x="893" y="0"/>
                    <a:pt x="893" y="0"/>
                    <a:pt x="893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27" y="0"/>
                    <a:pt x="0" y="17"/>
                    <a:pt x="0" y="47"/>
                  </a:cubicBezTo>
                  <a:cubicBezTo>
                    <a:pt x="0" y="1076"/>
                    <a:pt x="0" y="1076"/>
                    <a:pt x="0" y="1076"/>
                  </a:cubicBezTo>
                  <a:cubicBezTo>
                    <a:pt x="1816" y="1076"/>
                    <a:pt x="1816" y="1076"/>
                    <a:pt x="1816" y="1076"/>
                  </a:cubicBezTo>
                  <a:cubicBezTo>
                    <a:pt x="1816" y="47"/>
                    <a:pt x="1816" y="47"/>
                    <a:pt x="1816" y="47"/>
                  </a:cubicBezTo>
                  <a:cubicBezTo>
                    <a:pt x="1816" y="17"/>
                    <a:pt x="1787" y="0"/>
                    <a:pt x="1757" y="0"/>
                  </a:cubicBezTo>
                  <a:moveTo>
                    <a:pt x="1732" y="1000"/>
                  </a:moveTo>
                  <a:cubicBezTo>
                    <a:pt x="76" y="1000"/>
                    <a:pt x="76" y="1000"/>
                    <a:pt x="76" y="1000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1732" y="68"/>
                    <a:pt x="1732" y="68"/>
                    <a:pt x="1732" y="68"/>
                  </a:cubicBezTo>
                  <a:cubicBezTo>
                    <a:pt x="1732" y="1000"/>
                    <a:pt x="1732" y="1000"/>
                    <a:pt x="1732" y="100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rgbClr val="262626"/>
                </a:solidFill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311744" y="1247618"/>
              <a:ext cx="3979748" cy="2259869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0" y="0"/>
                </a:cxn>
                <a:cxn ang="0">
                  <a:pos x="1872" y="1063"/>
                </a:cxn>
                <a:cxn ang="0">
                  <a:pos x="1872" y="0"/>
                </a:cxn>
              </a:cxnLst>
              <a:rect l="0" t="0" r="r" b="b"/>
              <a:pathLst>
                <a:path w="1872" h="1063">
                  <a:moveTo>
                    <a:pt x="1872" y="0"/>
                  </a:moveTo>
                  <a:lnTo>
                    <a:pt x="0" y="0"/>
                  </a:lnTo>
                  <a:lnTo>
                    <a:pt x="1872" y="1063"/>
                  </a:lnTo>
                  <a:lnTo>
                    <a:pt x="1872" y="0"/>
                  </a:lnTo>
                  <a:close/>
                </a:path>
              </a:pathLst>
            </a:custGeom>
            <a:solidFill>
              <a:srgbClr val="FFFFFF">
                <a:alpha val="16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rgbClr val="262626"/>
                </a:solidFill>
              </a:endParaRPr>
            </a:p>
          </p:txBody>
        </p:sp>
        <p:sp>
          <p:nvSpPr>
            <p:cNvPr id="22" name="Freeform 27"/>
            <p:cNvSpPr>
              <a:spLocks/>
            </p:cNvSpPr>
            <p:nvPr/>
          </p:nvSpPr>
          <p:spPr bwMode="auto">
            <a:xfrm>
              <a:off x="2094899" y="3690315"/>
              <a:ext cx="4400683" cy="397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0"/>
                </a:cxn>
                <a:cxn ang="0">
                  <a:pos x="56" y="164"/>
                </a:cxn>
                <a:cxn ang="0">
                  <a:pos x="893" y="164"/>
                </a:cxn>
                <a:cxn ang="0">
                  <a:pos x="921" y="164"/>
                </a:cxn>
                <a:cxn ang="0">
                  <a:pos x="1757" y="164"/>
                </a:cxn>
                <a:cxn ang="0">
                  <a:pos x="1816" y="100"/>
                </a:cxn>
                <a:cxn ang="0">
                  <a:pos x="1816" y="0"/>
                </a:cxn>
                <a:cxn ang="0">
                  <a:pos x="0" y="0"/>
                </a:cxn>
              </a:cxnLst>
              <a:rect l="0" t="0" r="r" b="b"/>
              <a:pathLst>
                <a:path w="1816" h="164">
                  <a:moveTo>
                    <a:pt x="0" y="0"/>
                  </a:moveTo>
                  <a:cubicBezTo>
                    <a:pt x="0" y="100"/>
                    <a:pt x="0" y="100"/>
                    <a:pt x="0" y="100"/>
                  </a:cubicBezTo>
                  <a:cubicBezTo>
                    <a:pt x="0" y="130"/>
                    <a:pt x="27" y="164"/>
                    <a:pt x="56" y="164"/>
                  </a:cubicBezTo>
                  <a:cubicBezTo>
                    <a:pt x="893" y="164"/>
                    <a:pt x="893" y="164"/>
                    <a:pt x="893" y="164"/>
                  </a:cubicBezTo>
                  <a:cubicBezTo>
                    <a:pt x="921" y="164"/>
                    <a:pt x="921" y="164"/>
                    <a:pt x="921" y="164"/>
                  </a:cubicBezTo>
                  <a:cubicBezTo>
                    <a:pt x="1757" y="164"/>
                    <a:pt x="1757" y="164"/>
                    <a:pt x="1757" y="164"/>
                  </a:cubicBezTo>
                  <a:cubicBezTo>
                    <a:pt x="1787" y="164"/>
                    <a:pt x="1816" y="130"/>
                    <a:pt x="1816" y="100"/>
                  </a:cubicBezTo>
                  <a:cubicBezTo>
                    <a:pt x="1816" y="0"/>
                    <a:pt x="1816" y="0"/>
                    <a:pt x="1816" y="0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83000">
                  <a:schemeClr val="bg1">
                    <a:lumMod val="75000"/>
                  </a:schemeClr>
                </a:gs>
                <a:gs pos="54000">
                  <a:schemeClr val="bg1">
                    <a:lumMod val="85000"/>
                  </a:schemeClr>
                </a:gs>
              </a:gsLst>
              <a:lin ang="18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2400" dirty="0">
                  <a:solidFill>
                    <a:srgbClr val="262626"/>
                  </a:solidFill>
                </a:rPr>
                <a:t> </a:t>
              </a:r>
            </a:p>
          </p:txBody>
        </p:sp>
        <p:sp>
          <p:nvSpPr>
            <p:cNvPr id="23" name="Freeform 29"/>
            <p:cNvSpPr>
              <a:spLocks/>
            </p:cNvSpPr>
            <p:nvPr/>
          </p:nvSpPr>
          <p:spPr bwMode="auto">
            <a:xfrm>
              <a:off x="3506519" y="4087866"/>
              <a:ext cx="1590198" cy="495343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22" y="0"/>
                </a:cxn>
                <a:cxn ang="0">
                  <a:pos x="143" y="0"/>
                </a:cxn>
                <a:cxn ang="0">
                  <a:pos x="102" y="128"/>
                </a:cxn>
                <a:cxn ang="0">
                  <a:pos x="108" y="204"/>
                </a:cxn>
                <a:cxn ang="0">
                  <a:pos x="322" y="204"/>
                </a:cxn>
                <a:cxn ang="0">
                  <a:pos x="335" y="204"/>
                </a:cxn>
                <a:cxn ang="0">
                  <a:pos x="549" y="204"/>
                </a:cxn>
                <a:cxn ang="0">
                  <a:pos x="555" y="128"/>
                </a:cxn>
                <a:cxn ang="0">
                  <a:pos x="513" y="0"/>
                </a:cxn>
                <a:cxn ang="0">
                  <a:pos x="335" y="0"/>
                </a:cxn>
              </a:cxnLst>
              <a:rect l="0" t="0" r="r" b="b"/>
              <a:pathLst>
                <a:path w="656" h="204">
                  <a:moveTo>
                    <a:pt x="335" y="0"/>
                  </a:moveTo>
                  <a:cubicBezTo>
                    <a:pt x="322" y="0"/>
                    <a:pt x="322" y="0"/>
                    <a:pt x="322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2" y="88"/>
                    <a:pt x="102" y="128"/>
                  </a:cubicBezTo>
                  <a:cubicBezTo>
                    <a:pt x="62" y="169"/>
                    <a:pt x="0" y="204"/>
                    <a:pt x="108" y="204"/>
                  </a:cubicBezTo>
                  <a:cubicBezTo>
                    <a:pt x="322" y="204"/>
                    <a:pt x="322" y="204"/>
                    <a:pt x="322" y="204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549" y="204"/>
                    <a:pt x="549" y="204"/>
                    <a:pt x="549" y="204"/>
                  </a:cubicBezTo>
                  <a:cubicBezTo>
                    <a:pt x="656" y="204"/>
                    <a:pt x="594" y="169"/>
                    <a:pt x="555" y="128"/>
                  </a:cubicBezTo>
                  <a:cubicBezTo>
                    <a:pt x="515" y="88"/>
                    <a:pt x="513" y="0"/>
                    <a:pt x="513" y="0"/>
                  </a:cubicBezTo>
                  <a:lnTo>
                    <a:pt x="335" y="0"/>
                  </a:lnTo>
                  <a:close/>
                </a:path>
              </a:pathLst>
            </a:custGeom>
            <a:gradFill>
              <a:gsLst>
                <a:gs pos="42000">
                  <a:schemeClr val="bg1">
                    <a:lumMod val="75000"/>
                  </a:schemeClr>
                </a:gs>
                <a:gs pos="6000">
                  <a:schemeClr val="bg1">
                    <a:lumMod val="85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rgbClr val="262626"/>
                </a:solidFill>
              </a:endParaRPr>
            </a:p>
          </p:txBody>
        </p:sp>
      </p:grpSp>
      <p:sp>
        <p:nvSpPr>
          <p:cNvPr id="2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173566" y="1860848"/>
            <a:ext cx="3844869" cy="2167552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86200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ckUp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300"/>
          <p:cNvGrpSpPr/>
          <p:nvPr userDrawn="1"/>
        </p:nvGrpSpPr>
        <p:grpSpPr>
          <a:xfrm>
            <a:off x="512904" y="1537100"/>
            <a:ext cx="5176696" cy="2707424"/>
            <a:chOff x="2844800" y="1304396"/>
            <a:chExt cx="2803525" cy="1466250"/>
          </a:xfrm>
        </p:grpSpPr>
        <p:grpSp>
          <p:nvGrpSpPr>
            <p:cNvPr id="21" name="Group 44"/>
            <p:cNvGrpSpPr/>
            <p:nvPr/>
          </p:nvGrpSpPr>
          <p:grpSpPr>
            <a:xfrm>
              <a:off x="3209925" y="1304396"/>
              <a:ext cx="2073275" cy="1397000"/>
              <a:chOff x="4843457" y="992546"/>
              <a:chExt cx="2073275" cy="1397000"/>
            </a:xfrm>
          </p:grpSpPr>
          <p:sp>
            <p:nvSpPr>
              <p:cNvPr id="26" name="Freeform 12"/>
              <p:cNvSpPr>
                <a:spLocks/>
              </p:cNvSpPr>
              <p:nvPr/>
            </p:nvSpPr>
            <p:spPr bwMode="auto">
              <a:xfrm>
                <a:off x="4843457" y="992546"/>
                <a:ext cx="2073275" cy="1397000"/>
              </a:xfrm>
              <a:custGeom>
                <a:avLst/>
                <a:gdLst/>
                <a:ahLst/>
                <a:cxnLst>
                  <a:cxn ang="0">
                    <a:pos x="1146" y="737"/>
                  </a:cxn>
                  <a:cxn ang="0">
                    <a:pos x="1120" y="772"/>
                  </a:cxn>
                  <a:cxn ang="0">
                    <a:pos x="26" y="772"/>
                  </a:cxn>
                  <a:cxn ang="0">
                    <a:pos x="0" y="737"/>
                  </a:cxn>
                  <a:cxn ang="0">
                    <a:pos x="0" y="35"/>
                  </a:cxn>
                  <a:cxn ang="0">
                    <a:pos x="26" y="0"/>
                  </a:cxn>
                  <a:cxn ang="0">
                    <a:pos x="1120" y="0"/>
                  </a:cxn>
                  <a:cxn ang="0">
                    <a:pos x="1146" y="35"/>
                  </a:cxn>
                  <a:cxn ang="0">
                    <a:pos x="1146" y="737"/>
                  </a:cxn>
                </a:cxnLst>
                <a:rect l="0" t="0" r="r" b="b"/>
                <a:pathLst>
                  <a:path w="1146" h="772">
                    <a:moveTo>
                      <a:pt x="1146" y="737"/>
                    </a:moveTo>
                    <a:cubicBezTo>
                      <a:pt x="1146" y="756"/>
                      <a:pt x="1134" y="772"/>
                      <a:pt x="1120" y="772"/>
                    </a:cubicBezTo>
                    <a:cubicBezTo>
                      <a:pt x="26" y="772"/>
                      <a:pt x="26" y="772"/>
                      <a:pt x="26" y="772"/>
                    </a:cubicBezTo>
                    <a:cubicBezTo>
                      <a:pt x="12" y="772"/>
                      <a:pt x="0" y="756"/>
                      <a:pt x="0" y="737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2" y="0"/>
                      <a:pt x="26" y="0"/>
                    </a:cubicBezTo>
                    <a:cubicBezTo>
                      <a:pt x="1120" y="0"/>
                      <a:pt x="1120" y="0"/>
                      <a:pt x="1120" y="0"/>
                    </a:cubicBezTo>
                    <a:cubicBezTo>
                      <a:pt x="1134" y="0"/>
                      <a:pt x="1146" y="16"/>
                      <a:pt x="1146" y="35"/>
                    </a:cubicBezTo>
                    <a:cubicBezTo>
                      <a:pt x="1146" y="737"/>
                      <a:pt x="1146" y="737"/>
                      <a:pt x="1146" y="737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rgbClr val="262626"/>
                  </a:solidFill>
                </a:endParaRPr>
              </a:p>
            </p:txBody>
          </p:sp>
          <p:sp>
            <p:nvSpPr>
              <p:cNvPr id="27" name="Rectangle 13"/>
              <p:cNvSpPr>
                <a:spLocks noChangeArrowheads="1"/>
              </p:cNvSpPr>
              <p:nvPr/>
            </p:nvSpPr>
            <p:spPr bwMode="auto">
              <a:xfrm>
                <a:off x="4926007" y="1068746"/>
                <a:ext cx="1914525" cy="11811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rgbClr val="262626"/>
                  </a:solidFill>
                </a:endParaRPr>
              </a:p>
            </p:txBody>
          </p:sp>
          <p:sp>
            <p:nvSpPr>
              <p:cNvPr id="28" name="Freeform 21"/>
              <p:cNvSpPr>
                <a:spLocks/>
              </p:cNvSpPr>
              <p:nvPr/>
            </p:nvSpPr>
            <p:spPr bwMode="auto">
              <a:xfrm>
                <a:off x="4936351" y="1068746"/>
                <a:ext cx="1901825" cy="1089025"/>
              </a:xfrm>
              <a:custGeom>
                <a:avLst/>
                <a:gdLst/>
                <a:ahLst/>
                <a:cxnLst>
                  <a:cxn ang="0">
                    <a:pos x="1198" y="0"/>
                  </a:cxn>
                  <a:cxn ang="0">
                    <a:pos x="0" y="0"/>
                  </a:cxn>
                  <a:cxn ang="0">
                    <a:pos x="1198" y="686"/>
                  </a:cxn>
                  <a:cxn ang="0">
                    <a:pos x="1198" y="0"/>
                  </a:cxn>
                </a:cxnLst>
                <a:rect l="0" t="0" r="r" b="b"/>
                <a:pathLst>
                  <a:path w="1198" h="686">
                    <a:moveTo>
                      <a:pt x="1198" y="0"/>
                    </a:moveTo>
                    <a:lnTo>
                      <a:pt x="0" y="0"/>
                    </a:lnTo>
                    <a:lnTo>
                      <a:pt x="1198" y="686"/>
                    </a:lnTo>
                    <a:lnTo>
                      <a:pt x="1198" y="0"/>
                    </a:lnTo>
                    <a:close/>
                  </a:path>
                </a:pathLst>
              </a:custGeom>
              <a:solidFill>
                <a:schemeClr val="bg1">
                  <a:alpha val="23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rgbClr val="262626"/>
                  </a:solidFill>
                </a:endParaRPr>
              </a:p>
            </p:txBody>
          </p:sp>
        </p:grpSp>
        <p:grpSp>
          <p:nvGrpSpPr>
            <p:cNvPr id="22" name="Group 43"/>
            <p:cNvGrpSpPr/>
            <p:nvPr/>
          </p:nvGrpSpPr>
          <p:grpSpPr>
            <a:xfrm>
              <a:off x="2844800" y="2648409"/>
              <a:ext cx="2803525" cy="122237"/>
              <a:chOff x="4462463" y="2425701"/>
              <a:chExt cx="2803525" cy="122237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462463" y="2481263"/>
                <a:ext cx="2800350" cy="66675"/>
              </a:xfrm>
              <a:custGeom>
                <a:avLst/>
                <a:gdLst/>
                <a:ahLst/>
                <a:cxnLst>
                  <a:cxn ang="0">
                    <a:pos x="10" y="5"/>
                  </a:cxn>
                  <a:cxn ang="0">
                    <a:pos x="68" y="37"/>
                  </a:cxn>
                  <a:cxn ang="0">
                    <a:pos x="1487" y="37"/>
                  </a:cxn>
                  <a:cxn ang="0">
                    <a:pos x="1546" y="12"/>
                  </a:cxn>
                  <a:cxn ang="0">
                    <a:pos x="1547" y="0"/>
                  </a:cxn>
                  <a:cxn ang="0">
                    <a:pos x="10" y="5"/>
                  </a:cxn>
                </a:cxnLst>
                <a:rect l="0" t="0" r="r" b="b"/>
                <a:pathLst>
                  <a:path w="1547" h="37">
                    <a:moveTo>
                      <a:pt x="10" y="5"/>
                    </a:moveTo>
                    <a:cubicBezTo>
                      <a:pt x="10" y="5"/>
                      <a:pt x="0" y="23"/>
                      <a:pt x="68" y="37"/>
                    </a:cubicBezTo>
                    <a:cubicBezTo>
                      <a:pt x="1487" y="37"/>
                      <a:pt x="1487" y="37"/>
                      <a:pt x="1487" y="37"/>
                    </a:cubicBezTo>
                    <a:cubicBezTo>
                      <a:pt x="1487" y="37"/>
                      <a:pt x="1534" y="34"/>
                      <a:pt x="1546" y="12"/>
                    </a:cubicBezTo>
                    <a:cubicBezTo>
                      <a:pt x="1547" y="0"/>
                      <a:pt x="1547" y="0"/>
                      <a:pt x="1547" y="0"/>
                    </a:cubicBezTo>
                    <a:lnTo>
                      <a:pt x="10" y="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rgbClr val="262626"/>
                  </a:solidFill>
                </a:endParaRPr>
              </a:p>
            </p:txBody>
          </p:sp>
          <p:sp>
            <p:nvSpPr>
              <p:cNvPr id="24" name="Freeform 16"/>
              <p:cNvSpPr>
                <a:spLocks/>
              </p:cNvSpPr>
              <p:nvPr/>
            </p:nvSpPr>
            <p:spPr bwMode="auto">
              <a:xfrm>
                <a:off x="4478338" y="2425701"/>
                <a:ext cx="2787650" cy="8413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38"/>
                  </a:cxn>
                  <a:cxn ang="0">
                    <a:pos x="16" y="43"/>
                  </a:cxn>
                  <a:cxn ang="0">
                    <a:pos x="1522" y="43"/>
                  </a:cxn>
                  <a:cxn ang="0">
                    <a:pos x="1538" y="40"/>
                  </a:cxn>
                  <a:cxn ang="0">
                    <a:pos x="1538" y="0"/>
                  </a:cxn>
                  <a:cxn ang="0">
                    <a:pos x="1" y="0"/>
                  </a:cxn>
                </a:cxnLst>
                <a:rect l="0" t="0" r="r" b="b"/>
                <a:pathLst>
                  <a:path w="1540" h="47">
                    <a:moveTo>
                      <a:pt x="1" y="0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1" y="47"/>
                      <a:pt x="16" y="43"/>
                      <a:pt x="16" y="43"/>
                    </a:cubicBezTo>
                    <a:cubicBezTo>
                      <a:pt x="1522" y="43"/>
                      <a:pt x="1522" y="43"/>
                      <a:pt x="1522" y="43"/>
                    </a:cubicBezTo>
                    <a:cubicBezTo>
                      <a:pt x="1540" y="45"/>
                      <a:pt x="1538" y="40"/>
                      <a:pt x="1538" y="40"/>
                    </a:cubicBezTo>
                    <a:cubicBezTo>
                      <a:pt x="1538" y="0"/>
                      <a:pt x="1538" y="0"/>
                      <a:pt x="1538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gradFill>
                <a:gsLst>
                  <a:gs pos="42000">
                    <a:schemeClr val="bg1">
                      <a:lumMod val="75000"/>
                    </a:schemeClr>
                  </a:gs>
                  <a:gs pos="6000">
                    <a:schemeClr val="bg1">
                      <a:lumMod val="85000"/>
                    </a:schemeClr>
                  </a:gs>
                  <a:gs pos="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rgbClr val="262626"/>
                  </a:solidFill>
                </a:endParaRPr>
              </a:p>
            </p:txBody>
          </p:sp>
          <p:sp>
            <p:nvSpPr>
              <p:cNvPr id="25" name="Freeform 31"/>
              <p:cNvSpPr>
                <a:spLocks/>
              </p:cNvSpPr>
              <p:nvPr/>
            </p:nvSpPr>
            <p:spPr bwMode="auto">
              <a:xfrm>
                <a:off x="5672138" y="2425701"/>
                <a:ext cx="392113" cy="44450"/>
              </a:xfrm>
              <a:custGeom>
                <a:avLst/>
                <a:gdLst/>
                <a:ahLst/>
                <a:cxnLst>
                  <a:cxn ang="0">
                    <a:pos x="20" y="22"/>
                  </a:cxn>
                  <a:cxn ang="0">
                    <a:pos x="198" y="22"/>
                  </a:cxn>
                  <a:cxn ang="0">
                    <a:pos x="215" y="1"/>
                  </a:cxn>
                  <a:cxn ang="0">
                    <a:pos x="6" y="0"/>
                  </a:cxn>
                  <a:cxn ang="0">
                    <a:pos x="20" y="22"/>
                  </a:cxn>
                </a:cxnLst>
                <a:rect l="0" t="0" r="r" b="b"/>
                <a:pathLst>
                  <a:path w="217" h="25">
                    <a:moveTo>
                      <a:pt x="20" y="22"/>
                    </a:moveTo>
                    <a:cubicBezTo>
                      <a:pt x="198" y="22"/>
                      <a:pt x="198" y="22"/>
                      <a:pt x="198" y="22"/>
                    </a:cubicBezTo>
                    <a:cubicBezTo>
                      <a:pt x="198" y="22"/>
                      <a:pt x="217" y="25"/>
                      <a:pt x="21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0" y="20"/>
                      <a:pt x="20" y="22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rgbClr val="262626"/>
                  </a:solidFill>
                </a:endParaRPr>
              </a:p>
            </p:txBody>
          </p:sp>
        </p:grpSp>
      </p:grpSp>
      <p:sp>
        <p:nvSpPr>
          <p:cNvPr id="31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339533" y="1677804"/>
            <a:ext cx="3535163" cy="2180896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649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33665" y="2258729"/>
            <a:ext cx="5437632" cy="386293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6208933" y="2258729"/>
            <a:ext cx="5437632" cy="386293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533665" y="1527209"/>
            <a:ext cx="5437632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6212140" y="1527209"/>
            <a:ext cx="5431219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742361" y="1697646"/>
            <a:ext cx="5020244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6417629" y="1697646"/>
            <a:ext cx="5020244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28159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6" grpId="0" animBg="1"/>
      <p:bldP spid="7" grpId="0" animBg="1"/>
      <p:bldP spid="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578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MASTER TITLE STYLE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6173443" y="1766180"/>
            <a:ext cx="5466709" cy="4014867"/>
            <a:chOff x="-228600" y="1301750"/>
            <a:chExt cx="4279900" cy="3143250"/>
          </a:xfrm>
        </p:grpSpPr>
        <p:grpSp>
          <p:nvGrpSpPr>
            <p:cNvPr id="6" name="Group 5"/>
            <p:cNvGrpSpPr/>
            <p:nvPr/>
          </p:nvGrpSpPr>
          <p:grpSpPr>
            <a:xfrm>
              <a:off x="-228600" y="1301750"/>
              <a:ext cx="4279900" cy="3143250"/>
              <a:chOff x="-228600" y="1301750"/>
              <a:chExt cx="4279900" cy="314325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-228600" y="1301750"/>
                <a:ext cx="4279900" cy="3143250"/>
              </a:xfrm>
              <a:prstGeom prst="roundRect">
                <a:avLst>
                  <a:gd name="adj" fmla="val 5354"/>
                </a:avLst>
              </a:prstGeom>
              <a:solidFill>
                <a:schemeClr val="tx2">
                  <a:lumMod val="50000"/>
                  <a:lumOff val="50000"/>
                  <a:shade val="30000"/>
                  <a:satMod val="1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53307" y="1499394"/>
                <a:ext cx="3419475" cy="2747962"/>
              </a:xfrm>
              <a:prstGeom prst="rect">
                <a:avLst/>
              </a:prstGeom>
              <a:solidFill>
                <a:schemeClr val="tx1">
                  <a:lumMod val="25000"/>
                  <a:lumOff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8" name="Rounded Rectangle 7"/>
            <p:cNvSpPr/>
            <p:nvPr/>
          </p:nvSpPr>
          <p:spPr>
            <a:xfrm>
              <a:off x="3839184" y="2540000"/>
              <a:ext cx="92075" cy="66675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-132063" y="2723356"/>
              <a:ext cx="300038" cy="30003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11" name="Right Triangle 10"/>
            <p:cNvSpPr/>
            <p:nvPr/>
          </p:nvSpPr>
          <p:spPr>
            <a:xfrm flipH="1" flipV="1">
              <a:off x="253307" y="1499394"/>
              <a:ext cx="3419856" cy="2747962"/>
            </a:xfrm>
            <a:prstGeom prst="rtTriangl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7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6776936" y="2018629"/>
            <a:ext cx="4368176" cy="350996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27432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94844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20000" decel="4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ic08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-12699"/>
            <a:ext cx="12191999" cy="3644900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6537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Pic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516467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2667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352800" y="985788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03174336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Pic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3022333" y="1764900"/>
            <a:ext cx="2743200" cy="4317467"/>
          </a:xfrm>
          <a:prstGeom prst="rect">
            <a:avLst/>
          </a:prstGeom>
          <a:noFill/>
          <a:ln w="19050">
            <a:noFill/>
          </a:ln>
        </p:spPr>
        <p:txBody>
          <a:bodyPr tIns="0" bIns="182880" anchor="b"/>
          <a:lstStyle>
            <a:lvl1pPr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5771229" y="1764367"/>
            <a:ext cx="6420771" cy="1041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5791201" y="2856567"/>
            <a:ext cx="6400799" cy="1041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5791201" y="3948767"/>
            <a:ext cx="6400799" cy="1041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5791201" y="5040967"/>
            <a:ext cx="6400799" cy="1041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27" name="Freeform 62"/>
          <p:cNvSpPr>
            <a:spLocks noChangeAspect="1" noEditPoints="1"/>
          </p:cNvSpPr>
          <p:nvPr userDrawn="1"/>
        </p:nvSpPr>
        <p:spPr bwMode="auto">
          <a:xfrm>
            <a:off x="6067611" y="2079703"/>
            <a:ext cx="480624" cy="484467"/>
          </a:xfrm>
          <a:custGeom>
            <a:avLst/>
            <a:gdLst/>
            <a:ahLst/>
            <a:cxnLst>
              <a:cxn ang="0">
                <a:pos x="58" y="33"/>
              </a:cxn>
              <a:cxn ang="0">
                <a:pos x="57" y="34"/>
              </a:cxn>
              <a:cxn ang="0">
                <a:pos x="50" y="35"/>
              </a:cxn>
              <a:cxn ang="0">
                <a:pos x="49" y="39"/>
              </a:cxn>
              <a:cxn ang="0">
                <a:pos x="53" y="44"/>
              </a:cxn>
              <a:cxn ang="0">
                <a:pos x="53" y="45"/>
              </a:cxn>
              <a:cxn ang="0">
                <a:pos x="53" y="46"/>
              </a:cxn>
              <a:cxn ang="0">
                <a:pos x="45" y="53"/>
              </a:cxn>
              <a:cxn ang="0">
                <a:pos x="44" y="52"/>
              </a:cxn>
              <a:cxn ang="0">
                <a:pos x="39" y="48"/>
              </a:cxn>
              <a:cxn ang="0">
                <a:pos x="36" y="50"/>
              </a:cxn>
              <a:cxn ang="0">
                <a:pos x="34" y="57"/>
              </a:cxn>
              <a:cxn ang="0">
                <a:pos x="33" y="58"/>
              </a:cxn>
              <a:cxn ang="0">
                <a:pos x="25" y="58"/>
              </a:cxn>
              <a:cxn ang="0">
                <a:pos x="23" y="57"/>
              </a:cxn>
              <a:cxn ang="0">
                <a:pos x="22" y="50"/>
              </a:cxn>
              <a:cxn ang="0">
                <a:pos x="19" y="48"/>
              </a:cxn>
              <a:cxn ang="0">
                <a:pos x="14" y="52"/>
              </a:cxn>
              <a:cxn ang="0">
                <a:pos x="13" y="53"/>
              </a:cxn>
              <a:cxn ang="0">
                <a:pos x="12" y="52"/>
              </a:cxn>
              <a:cxn ang="0">
                <a:pos x="5" y="46"/>
              </a:cxn>
              <a:cxn ang="0">
                <a:pos x="5" y="45"/>
              </a:cxn>
              <a:cxn ang="0">
                <a:pos x="5" y="44"/>
              </a:cxn>
              <a:cxn ang="0">
                <a:pos x="9" y="39"/>
              </a:cxn>
              <a:cxn ang="0">
                <a:pos x="8" y="35"/>
              </a:cxn>
              <a:cxn ang="0">
                <a:pos x="1" y="34"/>
              </a:cxn>
              <a:cxn ang="0">
                <a:pos x="0" y="33"/>
              </a:cxn>
              <a:cxn ang="0">
                <a:pos x="0" y="24"/>
              </a:cxn>
              <a:cxn ang="0">
                <a:pos x="1" y="23"/>
              </a:cxn>
              <a:cxn ang="0">
                <a:pos x="8" y="22"/>
              </a:cxn>
              <a:cxn ang="0">
                <a:pos x="9" y="18"/>
              </a:cxn>
              <a:cxn ang="0">
                <a:pos x="5" y="13"/>
              </a:cxn>
              <a:cxn ang="0">
                <a:pos x="5" y="12"/>
              </a:cxn>
              <a:cxn ang="0">
                <a:pos x="5" y="11"/>
              </a:cxn>
              <a:cxn ang="0">
                <a:pos x="13" y="5"/>
              </a:cxn>
              <a:cxn ang="0">
                <a:pos x="14" y="5"/>
              </a:cxn>
              <a:cxn ang="0">
                <a:pos x="19" y="9"/>
              </a:cxn>
              <a:cxn ang="0">
                <a:pos x="22" y="8"/>
              </a:cxn>
              <a:cxn ang="0">
                <a:pos x="23" y="1"/>
              </a:cxn>
              <a:cxn ang="0">
                <a:pos x="25" y="0"/>
              </a:cxn>
              <a:cxn ang="0">
                <a:pos x="33" y="0"/>
              </a:cxn>
              <a:cxn ang="0">
                <a:pos x="34" y="1"/>
              </a:cxn>
              <a:cxn ang="0">
                <a:pos x="36" y="8"/>
              </a:cxn>
              <a:cxn ang="0">
                <a:pos x="39" y="9"/>
              </a:cxn>
              <a:cxn ang="0">
                <a:pos x="44" y="5"/>
              </a:cxn>
              <a:cxn ang="0">
                <a:pos x="45" y="5"/>
              </a:cxn>
              <a:cxn ang="0">
                <a:pos x="46" y="5"/>
              </a:cxn>
              <a:cxn ang="0">
                <a:pos x="52" y="12"/>
              </a:cxn>
              <a:cxn ang="0">
                <a:pos x="53" y="12"/>
              </a:cxn>
              <a:cxn ang="0">
                <a:pos x="52" y="13"/>
              </a:cxn>
              <a:cxn ang="0">
                <a:pos x="48" y="18"/>
              </a:cxn>
              <a:cxn ang="0">
                <a:pos x="50" y="22"/>
              </a:cxn>
              <a:cxn ang="0">
                <a:pos x="57" y="23"/>
              </a:cxn>
              <a:cxn ang="0">
                <a:pos x="58" y="25"/>
              </a:cxn>
              <a:cxn ang="0">
                <a:pos x="58" y="33"/>
              </a:cxn>
              <a:cxn ang="0">
                <a:pos x="29" y="19"/>
              </a:cxn>
              <a:cxn ang="0">
                <a:pos x="19" y="29"/>
              </a:cxn>
              <a:cxn ang="0">
                <a:pos x="29" y="38"/>
              </a:cxn>
              <a:cxn ang="0">
                <a:pos x="39" y="29"/>
              </a:cxn>
              <a:cxn ang="0">
                <a:pos x="29" y="19"/>
              </a:cxn>
            </a:cxnLst>
            <a:rect l="0" t="0" r="r" b="b"/>
            <a:pathLst>
              <a:path w="58" h="58">
                <a:moveTo>
                  <a:pt x="58" y="33"/>
                </a:moveTo>
                <a:cubicBezTo>
                  <a:pt x="58" y="34"/>
                  <a:pt x="58" y="34"/>
                  <a:pt x="57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7"/>
                  <a:pt x="49" y="38"/>
                  <a:pt x="49" y="39"/>
                </a:cubicBezTo>
                <a:cubicBezTo>
                  <a:pt x="50" y="41"/>
                  <a:pt x="51" y="42"/>
                  <a:pt x="53" y="44"/>
                </a:cubicBezTo>
                <a:cubicBezTo>
                  <a:pt x="53" y="44"/>
                  <a:pt x="53" y="45"/>
                  <a:pt x="53" y="45"/>
                </a:cubicBezTo>
                <a:cubicBezTo>
                  <a:pt x="53" y="45"/>
                  <a:pt x="53" y="46"/>
                  <a:pt x="53" y="46"/>
                </a:cubicBezTo>
                <a:cubicBezTo>
                  <a:pt x="52" y="47"/>
                  <a:pt x="47" y="53"/>
                  <a:pt x="45" y="53"/>
                </a:cubicBezTo>
                <a:cubicBezTo>
                  <a:pt x="45" y="53"/>
                  <a:pt x="45" y="53"/>
                  <a:pt x="44" y="52"/>
                </a:cubicBezTo>
                <a:cubicBezTo>
                  <a:pt x="39" y="48"/>
                  <a:pt x="39" y="48"/>
                  <a:pt x="39" y="48"/>
                </a:cubicBezTo>
                <a:cubicBezTo>
                  <a:pt x="38" y="49"/>
                  <a:pt x="37" y="49"/>
                  <a:pt x="36" y="50"/>
                </a:cubicBezTo>
                <a:cubicBezTo>
                  <a:pt x="35" y="52"/>
                  <a:pt x="35" y="55"/>
                  <a:pt x="34" y="57"/>
                </a:cubicBezTo>
                <a:cubicBezTo>
                  <a:pt x="34" y="57"/>
                  <a:pt x="34" y="58"/>
                  <a:pt x="33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4" y="58"/>
                  <a:pt x="23" y="57"/>
                  <a:pt x="23" y="57"/>
                </a:cubicBezTo>
                <a:cubicBezTo>
                  <a:pt x="22" y="50"/>
                  <a:pt x="22" y="50"/>
                  <a:pt x="22" y="50"/>
                </a:cubicBezTo>
                <a:cubicBezTo>
                  <a:pt x="21" y="49"/>
                  <a:pt x="20" y="49"/>
                  <a:pt x="19" y="48"/>
                </a:cubicBezTo>
                <a:cubicBezTo>
                  <a:pt x="14" y="52"/>
                  <a:pt x="14" y="52"/>
                  <a:pt x="14" y="52"/>
                </a:cubicBezTo>
                <a:cubicBezTo>
                  <a:pt x="13" y="53"/>
                  <a:pt x="13" y="53"/>
                  <a:pt x="13" y="53"/>
                </a:cubicBezTo>
                <a:cubicBezTo>
                  <a:pt x="12" y="53"/>
                  <a:pt x="12" y="53"/>
                  <a:pt x="12" y="52"/>
                </a:cubicBezTo>
                <a:cubicBezTo>
                  <a:pt x="10" y="50"/>
                  <a:pt x="7" y="48"/>
                  <a:pt x="5" y="46"/>
                </a:cubicBezTo>
                <a:cubicBezTo>
                  <a:pt x="5" y="46"/>
                  <a:pt x="5" y="45"/>
                  <a:pt x="5" y="45"/>
                </a:cubicBezTo>
                <a:cubicBezTo>
                  <a:pt x="5" y="45"/>
                  <a:pt x="5" y="44"/>
                  <a:pt x="5" y="44"/>
                </a:cubicBezTo>
                <a:cubicBezTo>
                  <a:pt x="7" y="42"/>
                  <a:pt x="8" y="41"/>
                  <a:pt x="9" y="39"/>
                </a:cubicBezTo>
                <a:cubicBezTo>
                  <a:pt x="9" y="38"/>
                  <a:pt x="8" y="37"/>
                  <a:pt x="8" y="35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3"/>
                  <a:pt x="0" y="3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1" y="23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21"/>
                  <a:pt x="9" y="20"/>
                  <a:pt x="9" y="18"/>
                </a:cubicBezTo>
                <a:cubicBezTo>
                  <a:pt x="8" y="17"/>
                  <a:pt x="7" y="15"/>
                  <a:pt x="5" y="13"/>
                </a:cubicBezTo>
                <a:cubicBezTo>
                  <a:pt x="5" y="13"/>
                  <a:pt x="5" y="13"/>
                  <a:pt x="5" y="12"/>
                </a:cubicBezTo>
                <a:cubicBezTo>
                  <a:pt x="5" y="12"/>
                  <a:pt x="5" y="12"/>
                  <a:pt x="5" y="11"/>
                </a:cubicBezTo>
                <a:cubicBezTo>
                  <a:pt x="6" y="10"/>
                  <a:pt x="11" y="5"/>
                  <a:pt x="13" y="5"/>
                </a:cubicBezTo>
                <a:cubicBezTo>
                  <a:pt x="13" y="5"/>
                  <a:pt x="13" y="5"/>
                  <a:pt x="14" y="5"/>
                </a:cubicBezTo>
                <a:cubicBezTo>
                  <a:pt x="19" y="9"/>
                  <a:pt x="19" y="9"/>
                  <a:pt x="19" y="9"/>
                </a:cubicBezTo>
                <a:cubicBezTo>
                  <a:pt x="20" y="9"/>
                  <a:pt x="21" y="8"/>
                  <a:pt x="22" y="8"/>
                </a:cubicBezTo>
                <a:cubicBezTo>
                  <a:pt x="22" y="5"/>
                  <a:pt x="23" y="3"/>
                  <a:pt x="23" y="1"/>
                </a:cubicBezTo>
                <a:cubicBezTo>
                  <a:pt x="23" y="0"/>
                  <a:pt x="24" y="0"/>
                  <a:pt x="25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4" y="0"/>
                  <a:pt x="34" y="0"/>
                  <a:pt x="34" y="1"/>
                </a:cubicBezTo>
                <a:cubicBezTo>
                  <a:pt x="36" y="8"/>
                  <a:pt x="36" y="8"/>
                  <a:pt x="36" y="8"/>
                </a:cubicBezTo>
                <a:cubicBezTo>
                  <a:pt x="37" y="8"/>
                  <a:pt x="38" y="9"/>
                  <a:pt x="39" y="9"/>
                </a:cubicBezTo>
                <a:cubicBezTo>
                  <a:pt x="44" y="5"/>
                  <a:pt x="44" y="5"/>
                  <a:pt x="44" y="5"/>
                </a:cubicBezTo>
                <a:cubicBezTo>
                  <a:pt x="45" y="5"/>
                  <a:pt x="45" y="5"/>
                  <a:pt x="45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8" y="7"/>
                  <a:pt x="51" y="9"/>
                  <a:pt x="52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3" y="13"/>
                  <a:pt x="53" y="13"/>
                  <a:pt x="52" y="13"/>
                </a:cubicBezTo>
                <a:cubicBezTo>
                  <a:pt x="51" y="15"/>
                  <a:pt x="50" y="17"/>
                  <a:pt x="48" y="18"/>
                </a:cubicBezTo>
                <a:cubicBezTo>
                  <a:pt x="49" y="20"/>
                  <a:pt x="50" y="21"/>
                  <a:pt x="50" y="22"/>
                </a:cubicBezTo>
                <a:cubicBezTo>
                  <a:pt x="57" y="23"/>
                  <a:pt x="57" y="23"/>
                  <a:pt x="57" y="23"/>
                </a:cubicBezTo>
                <a:cubicBezTo>
                  <a:pt x="58" y="23"/>
                  <a:pt x="58" y="24"/>
                  <a:pt x="58" y="25"/>
                </a:cubicBezTo>
                <a:lnTo>
                  <a:pt x="58" y="33"/>
                </a:lnTo>
                <a:close/>
                <a:moveTo>
                  <a:pt x="29" y="19"/>
                </a:moveTo>
                <a:cubicBezTo>
                  <a:pt x="24" y="19"/>
                  <a:pt x="19" y="23"/>
                  <a:pt x="19" y="29"/>
                </a:cubicBezTo>
                <a:cubicBezTo>
                  <a:pt x="19" y="34"/>
                  <a:pt x="24" y="38"/>
                  <a:pt x="29" y="38"/>
                </a:cubicBezTo>
                <a:cubicBezTo>
                  <a:pt x="34" y="38"/>
                  <a:pt x="39" y="34"/>
                  <a:pt x="39" y="29"/>
                </a:cubicBezTo>
                <a:cubicBezTo>
                  <a:pt x="39" y="23"/>
                  <a:pt x="34" y="19"/>
                  <a:pt x="29" y="1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rgbClr val="262626"/>
              </a:solidFill>
            </a:endParaRPr>
          </a:p>
        </p:txBody>
      </p:sp>
      <p:sp>
        <p:nvSpPr>
          <p:cNvPr id="34" name="Freeform 245"/>
          <p:cNvSpPr>
            <a:spLocks noChangeAspect="1"/>
          </p:cNvSpPr>
          <p:nvPr userDrawn="1"/>
        </p:nvSpPr>
        <p:spPr bwMode="auto">
          <a:xfrm>
            <a:off x="6073948" y="3143292"/>
            <a:ext cx="467949" cy="467949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rgbClr val="262626"/>
              </a:solidFill>
            </a:endParaRPr>
          </a:p>
        </p:txBody>
      </p:sp>
      <p:sp>
        <p:nvSpPr>
          <p:cNvPr id="37" name="Freeform 132"/>
          <p:cNvSpPr>
            <a:spLocks noChangeAspect="1" noEditPoints="1"/>
          </p:cNvSpPr>
          <p:nvPr userDrawn="1"/>
        </p:nvSpPr>
        <p:spPr bwMode="auto">
          <a:xfrm>
            <a:off x="6050345" y="4223089"/>
            <a:ext cx="515155" cy="492755"/>
          </a:xfrm>
          <a:custGeom>
            <a:avLst/>
            <a:gdLst/>
            <a:ahLst/>
            <a:cxnLst>
              <a:cxn ang="0">
                <a:pos x="62" y="31"/>
              </a:cxn>
              <a:cxn ang="0">
                <a:pos x="62" y="31"/>
              </a:cxn>
              <a:cxn ang="0">
                <a:pos x="54" y="27"/>
              </a:cxn>
              <a:cxn ang="0">
                <a:pos x="45" y="33"/>
              </a:cxn>
              <a:cxn ang="0">
                <a:pos x="44" y="35"/>
              </a:cxn>
              <a:cxn ang="0">
                <a:pos x="43" y="35"/>
              </a:cxn>
              <a:cxn ang="0">
                <a:pos x="42" y="35"/>
              </a:cxn>
              <a:cxn ang="0">
                <a:pos x="41" y="33"/>
              </a:cxn>
              <a:cxn ang="0">
                <a:pos x="32" y="27"/>
              </a:cxn>
              <a:cxn ang="0">
                <a:pos x="23" y="33"/>
              </a:cxn>
              <a:cxn ang="0">
                <a:pos x="22" y="35"/>
              </a:cxn>
              <a:cxn ang="0">
                <a:pos x="21" y="35"/>
              </a:cxn>
              <a:cxn ang="0">
                <a:pos x="20" y="35"/>
              </a:cxn>
              <a:cxn ang="0">
                <a:pos x="19" y="33"/>
              </a:cxn>
              <a:cxn ang="0">
                <a:pos x="10" y="27"/>
              </a:cxn>
              <a:cxn ang="0">
                <a:pos x="3" y="31"/>
              </a:cxn>
              <a:cxn ang="0">
                <a:pos x="2" y="31"/>
              </a:cxn>
              <a:cxn ang="0">
                <a:pos x="0" y="30"/>
              </a:cxn>
              <a:cxn ang="0">
                <a:pos x="0" y="30"/>
              </a:cxn>
              <a:cxn ang="0">
                <a:pos x="32" y="7"/>
              </a:cxn>
              <a:cxn ang="0">
                <a:pos x="64" y="30"/>
              </a:cxn>
              <a:cxn ang="0">
                <a:pos x="64" y="30"/>
              </a:cxn>
              <a:cxn ang="0">
                <a:pos x="62" y="31"/>
              </a:cxn>
              <a:cxn ang="0">
                <a:pos x="34" y="51"/>
              </a:cxn>
              <a:cxn ang="0">
                <a:pos x="25" y="61"/>
              </a:cxn>
              <a:cxn ang="0">
                <a:pos x="15" y="51"/>
              </a:cxn>
              <a:cxn ang="0">
                <a:pos x="17" y="49"/>
              </a:cxn>
              <a:cxn ang="0">
                <a:pos x="20" y="51"/>
              </a:cxn>
              <a:cxn ang="0">
                <a:pos x="25" y="56"/>
              </a:cxn>
              <a:cxn ang="0">
                <a:pos x="30" y="51"/>
              </a:cxn>
              <a:cxn ang="0">
                <a:pos x="30" y="29"/>
              </a:cxn>
              <a:cxn ang="0">
                <a:pos x="32" y="29"/>
              </a:cxn>
              <a:cxn ang="0">
                <a:pos x="34" y="29"/>
              </a:cxn>
              <a:cxn ang="0">
                <a:pos x="34" y="51"/>
              </a:cxn>
              <a:cxn ang="0">
                <a:pos x="34" y="6"/>
              </a:cxn>
              <a:cxn ang="0">
                <a:pos x="32" y="6"/>
              </a:cxn>
              <a:cxn ang="0">
                <a:pos x="30" y="6"/>
              </a:cxn>
              <a:cxn ang="0">
                <a:pos x="30" y="3"/>
              </a:cxn>
              <a:cxn ang="0">
                <a:pos x="32" y="0"/>
              </a:cxn>
              <a:cxn ang="0">
                <a:pos x="34" y="3"/>
              </a:cxn>
              <a:cxn ang="0">
                <a:pos x="34" y="6"/>
              </a:cxn>
            </a:cxnLst>
            <a:rect l="0" t="0" r="r" b="b"/>
            <a:pathLst>
              <a:path w="64" h="61">
                <a:moveTo>
                  <a:pt x="62" y="31"/>
                </a:moveTo>
                <a:cubicBezTo>
                  <a:pt x="62" y="31"/>
                  <a:pt x="62" y="31"/>
                  <a:pt x="62" y="31"/>
                </a:cubicBezTo>
                <a:cubicBezTo>
                  <a:pt x="59" y="29"/>
                  <a:pt x="57" y="27"/>
                  <a:pt x="54" y="27"/>
                </a:cubicBezTo>
                <a:cubicBezTo>
                  <a:pt x="51" y="27"/>
                  <a:pt x="47" y="30"/>
                  <a:pt x="45" y="33"/>
                </a:cubicBezTo>
                <a:cubicBezTo>
                  <a:pt x="45" y="33"/>
                  <a:pt x="45" y="34"/>
                  <a:pt x="44" y="35"/>
                </a:cubicBezTo>
                <a:cubicBezTo>
                  <a:pt x="44" y="35"/>
                  <a:pt x="44" y="35"/>
                  <a:pt x="43" y="35"/>
                </a:cubicBezTo>
                <a:cubicBezTo>
                  <a:pt x="43" y="35"/>
                  <a:pt x="42" y="35"/>
                  <a:pt x="42" y="35"/>
                </a:cubicBezTo>
                <a:cubicBezTo>
                  <a:pt x="42" y="34"/>
                  <a:pt x="41" y="33"/>
                  <a:pt x="41" y="33"/>
                </a:cubicBezTo>
                <a:cubicBezTo>
                  <a:pt x="39" y="30"/>
                  <a:pt x="36" y="27"/>
                  <a:pt x="32" y="27"/>
                </a:cubicBezTo>
                <a:cubicBezTo>
                  <a:pt x="28" y="27"/>
                  <a:pt x="25" y="30"/>
                  <a:pt x="23" y="33"/>
                </a:cubicBezTo>
                <a:cubicBezTo>
                  <a:pt x="23" y="33"/>
                  <a:pt x="22" y="34"/>
                  <a:pt x="22" y="35"/>
                </a:cubicBezTo>
                <a:cubicBezTo>
                  <a:pt x="22" y="35"/>
                  <a:pt x="22" y="35"/>
                  <a:pt x="21" y="35"/>
                </a:cubicBezTo>
                <a:cubicBezTo>
                  <a:pt x="20" y="35"/>
                  <a:pt x="20" y="35"/>
                  <a:pt x="20" y="35"/>
                </a:cubicBezTo>
                <a:cubicBezTo>
                  <a:pt x="19" y="34"/>
                  <a:pt x="19" y="33"/>
                  <a:pt x="19" y="33"/>
                </a:cubicBezTo>
                <a:cubicBezTo>
                  <a:pt x="17" y="30"/>
                  <a:pt x="14" y="27"/>
                  <a:pt x="10" y="27"/>
                </a:cubicBezTo>
                <a:cubicBezTo>
                  <a:pt x="7" y="27"/>
                  <a:pt x="5" y="29"/>
                  <a:pt x="3" y="31"/>
                </a:cubicBezTo>
                <a:cubicBezTo>
                  <a:pt x="2" y="31"/>
                  <a:pt x="2" y="31"/>
                  <a:pt x="2" y="31"/>
                </a:cubicBezTo>
                <a:cubicBezTo>
                  <a:pt x="1" y="31"/>
                  <a:pt x="0" y="31"/>
                  <a:pt x="0" y="30"/>
                </a:cubicBezTo>
                <a:cubicBezTo>
                  <a:pt x="0" y="30"/>
                  <a:pt x="0" y="30"/>
                  <a:pt x="0" y="30"/>
                </a:cubicBezTo>
                <a:cubicBezTo>
                  <a:pt x="4" y="16"/>
                  <a:pt x="18" y="7"/>
                  <a:pt x="32" y="7"/>
                </a:cubicBezTo>
                <a:cubicBezTo>
                  <a:pt x="46" y="7"/>
                  <a:pt x="60" y="16"/>
                  <a:pt x="64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31"/>
                  <a:pt x="63" y="31"/>
                  <a:pt x="62" y="31"/>
                </a:cubicBezTo>
                <a:close/>
                <a:moveTo>
                  <a:pt x="34" y="51"/>
                </a:moveTo>
                <a:cubicBezTo>
                  <a:pt x="34" y="56"/>
                  <a:pt x="30" y="61"/>
                  <a:pt x="25" y="61"/>
                </a:cubicBezTo>
                <a:cubicBezTo>
                  <a:pt x="19" y="61"/>
                  <a:pt x="15" y="56"/>
                  <a:pt x="15" y="51"/>
                </a:cubicBezTo>
                <a:cubicBezTo>
                  <a:pt x="15" y="50"/>
                  <a:pt x="16" y="49"/>
                  <a:pt x="17" y="49"/>
                </a:cubicBezTo>
                <a:cubicBezTo>
                  <a:pt x="19" y="49"/>
                  <a:pt x="20" y="50"/>
                  <a:pt x="20" y="51"/>
                </a:cubicBezTo>
                <a:cubicBezTo>
                  <a:pt x="20" y="54"/>
                  <a:pt x="22" y="56"/>
                  <a:pt x="25" y="56"/>
                </a:cubicBezTo>
                <a:cubicBezTo>
                  <a:pt x="27" y="56"/>
                  <a:pt x="30" y="54"/>
                  <a:pt x="30" y="51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29"/>
                  <a:pt x="31" y="29"/>
                  <a:pt x="32" y="29"/>
                </a:cubicBezTo>
                <a:cubicBezTo>
                  <a:pt x="33" y="29"/>
                  <a:pt x="34" y="29"/>
                  <a:pt x="34" y="29"/>
                </a:cubicBezTo>
                <a:lnTo>
                  <a:pt x="34" y="51"/>
                </a:lnTo>
                <a:close/>
                <a:moveTo>
                  <a:pt x="34" y="6"/>
                </a:moveTo>
                <a:cubicBezTo>
                  <a:pt x="34" y="6"/>
                  <a:pt x="33" y="6"/>
                  <a:pt x="32" y="6"/>
                </a:cubicBezTo>
                <a:cubicBezTo>
                  <a:pt x="31" y="6"/>
                  <a:pt x="30" y="6"/>
                  <a:pt x="30" y="6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1"/>
                  <a:pt x="31" y="0"/>
                  <a:pt x="32" y="0"/>
                </a:cubicBezTo>
                <a:cubicBezTo>
                  <a:pt x="33" y="0"/>
                  <a:pt x="34" y="1"/>
                  <a:pt x="34" y="3"/>
                </a:cubicBezTo>
                <a:lnTo>
                  <a:pt x="34" y="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rgbClr val="262626"/>
              </a:solidFill>
            </a:endParaRPr>
          </a:p>
        </p:txBody>
      </p:sp>
      <p:sp>
        <p:nvSpPr>
          <p:cNvPr id="38" name="Freeform 52"/>
          <p:cNvSpPr>
            <a:spLocks noEditPoints="1"/>
          </p:cNvSpPr>
          <p:nvPr userDrawn="1"/>
        </p:nvSpPr>
        <p:spPr bwMode="auto">
          <a:xfrm>
            <a:off x="6071834" y="5307667"/>
            <a:ext cx="472180" cy="508000"/>
          </a:xfrm>
          <a:custGeom>
            <a:avLst/>
            <a:gdLst/>
            <a:ahLst/>
            <a:cxnLst>
              <a:cxn ang="0">
                <a:pos x="67" y="67"/>
              </a:cxn>
              <a:cxn ang="0">
                <a:pos x="61" y="72"/>
              </a:cxn>
              <a:cxn ang="0">
                <a:pos x="5" y="72"/>
              </a:cxn>
              <a:cxn ang="0">
                <a:pos x="0" y="67"/>
              </a:cxn>
              <a:cxn ang="0">
                <a:pos x="0" y="16"/>
              </a:cxn>
              <a:cxn ang="0">
                <a:pos x="5" y="11"/>
              </a:cxn>
              <a:cxn ang="0">
                <a:pos x="10" y="11"/>
              </a:cxn>
              <a:cxn ang="0">
                <a:pos x="10" y="7"/>
              </a:cxn>
              <a:cxn ang="0">
                <a:pos x="16" y="0"/>
              </a:cxn>
              <a:cxn ang="0">
                <a:pos x="19" y="0"/>
              </a:cxn>
              <a:cxn ang="0">
                <a:pos x="25" y="7"/>
              </a:cxn>
              <a:cxn ang="0">
                <a:pos x="25" y="11"/>
              </a:cxn>
              <a:cxn ang="0">
                <a:pos x="41" y="11"/>
              </a:cxn>
              <a:cxn ang="0">
                <a:pos x="41" y="7"/>
              </a:cxn>
              <a:cxn ang="0">
                <a:pos x="47" y="0"/>
              </a:cxn>
              <a:cxn ang="0">
                <a:pos x="50" y="0"/>
              </a:cxn>
              <a:cxn ang="0">
                <a:pos x="56" y="7"/>
              </a:cxn>
              <a:cxn ang="0">
                <a:pos x="56" y="11"/>
              </a:cxn>
              <a:cxn ang="0">
                <a:pos x="61" y="11"/>
              </a:cxn>
              <a:cxn ang="0">
                <a:pos x="67" y="16"/>
              </a:cxn>
              <a:cxn ang="0">
                <a:pos x="67" y="67"/>
              </a:cxn>
              <a:cxn ang="0">
                <a:pos x="61" y="67"/>
              </a:cxn>
              <a:cxn ang="0">
                <a:pos x="61" y="26"/>
              </a:cxn>
              <a:cxn ang="0">
                <a:pos x="5" y="26"/>
              </a:cxn>
              <a:cxn ang="0">
                <a:pos x="5" y="67"/>
              </a:cxn>
              <a:cxn ang="0">
                <a:pos x="61" y="67"/>
              </a:cxn>
              <a:cxn ang="0">
                <a:pos x="20" y="7"/>
              </a:cxn>
              <a:cxn ang="0">
                <a:pos x="19" y="5"/>
              </a:cxn>
              <a:cxn ang="0">
                <a:pos x="16" y="5"/>
              </a:cxn>
              <a:cxn ang="0">
                <a:pos x="15" y="7"/>
              </a:cxn>
              <a:cxn ang="0">
                <a:pos x="15" y="18"/>
              </a:cxn>
              <a:cxn ang="0">
                <a:pos x="16" y="20"/>
              </a:cxn>
              <a:cxn ang="0">
                <a:pos x="19" y="20"/>
              </a:cxn>
              <a:cxn ang="0">
                <a:pos x="20" y="18"/>
              </a:cxn>
              <a:cxn ang="0">
                <a:pos x="20" y="7"/>
              </a:cxn>
              <a:cxn ang="0">
                <a:pos x="51" y="7"/>
              </a:cxn>
              <a:cxn ang="0">
                <a:pos x="50" y="5"/>
              </a:cxn>
              <a:cxn ang="0">
                <a:pos x="47" y="5"/>
              </a:cxn>
              <a:cxn ang="0">
                <a:pos x="46" y="7"/>
              </a:cxn>
              <a:cxn ang="0">
                <a:pos x="46" y="18"/>
              </a:cxn>
              <a:cxn ang="0">
                <a:pos x="47" y="20"/>
              </a:cxn>
              <a:cxn ang="0">
                <a:pos x="50" y="20"/>
              </a:cxn>
              <a:cxn ang="0">
                <a:pos x="51" y="18"/>
              </a:cxn>
              <a:cxn ang="0">
                <a:pos x="51" y="7"/>
              </a:cxn>
            </a:cxnLst>
            <a:rect l="0" t="0" r="r" b="b"/>
            <a:pathLst>
              <a:path w="67" h="72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solidFill>
                <a:srgbClr val="262626"/>
              </a:solidFill>
            </a:endParaRPr>
          </a:p>
        </p:txBody>
      </p:sp>
      <p:sp>
        <p:nvSpPr>
          <p:cNvPr id="39" name="Text Placeholder 3"/>
          <p:cNvSpPr>
            <a:spLocks noGrp="1"/>
          </p:cNvSpPr>
          <p:nvPr>
            <p:ph type="body" sz="half" idx="15"/>
          </p:nvPr>
        </p:nvSpPr>
        <p:spPr>
          <a:xfrm>
            <a:off x="6730538" y="2170653"/>
            <a:ext cx="4541373" cy="560351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17"/>
          </p:nvPr>
        </p:nvSpPr>
        <p:spPr>
          <a:xfrm>
            <a:off x="6723512" y="1896049"/>
            <a:ext cx="4554089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45" name="Text Placeholder 3"/>
          <p:cNvSpPr>
            <a:spLocks noGrp="1"/>
          </p:cNvSpPr>
          <p:nvPr>
            <p:ph type="body" sz="half" idx="18"/>
          </p:nvPr>
        </p:nvSpPr>
        <p:spPr>
          <a:xfrm>
            <a:off x="6730538" y="3298003"/>
            <a:ext cx="4541373" cy="480072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Text Placeholder 3"/>
          <p:cNvSpPr>
            <a:spLocks noGrp="1"/>
          </p:cNvSpPr>
          <p:nvPr>
            <p:ph type="body" sz="half" idx="19"/>
          </p:nvPr>
        </p:nvSpPr>
        <p:spPr>
          <a:xfrm>
            <a:off x="6723512" y="3023400"/>
            <a:ext cx="4554089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4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730538" y="4418552"/>
            <a:ext cx="4541373" cy="464125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Text Placeholder 3"/>
          <p:cNvSpPr>
            <a:spLocks noGrp="1"/>
          </p:cNvSpPr>
          <p:nvPr>
            <p:ph type="body" sz="half" idx="21"/>
          </p:nvPr>
        </p:nvSpPr>
        <p:spPr>
          <a:xfrm>
            <a:off x="6723512" y="4143949"/>
            <a:ext cx="4554089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49" name="Text Placeholder 3"/>
          <p:cNvSpPr>
            <a:spLocks noGrp="1"/>
          </p:cNvSpPr>
          <p:nvPr>
            <p:ph type="body" sz="half" idx="22"/>
          </p:nvPr>
        </p:nvSpPr>
        <p:spPr>
          <a:xfrm>
            <a:off x="6730538" y="5510753"/>
            <a:ext cx="4541373" cy="471748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Text Placeholder 3"/>
          <p:cNvSpPr>
            <a:spLocks noGrp="1"/>
          </p:cNvSpPr>
          <p:nvPr>
            <p:ph type="body" sz="half" idx="23"/>
          </p:nvPr>
        </p:nvSpPr>
        <p:spPr>
          <a:xfrm>
            <a:off x="6723512" y="5236149"/>
            <a:ext cx="4554089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1764367"/>
            <a:ext cx="3022333" cy="431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24"/>
          </p:nvPr>
        </p:nvSpPr>
        <p:spPr>
          <a:xfrm>
            <a:off x="172957" y="3257672"/>
            <a:ext cx="2676419" cy="2407595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25"/>
          </p:nvPr>
        </p:nvSpPr>
        <p:spPr>
          <a:xfrm>
            <a:off x="169212" y="2260485"/>
            <a:ext cx="2683913" cy="852748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3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482600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2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352800" y="951922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61788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5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 animBg="1"/>
      <p:bldP spid="23" grpId="0" animBg="1"/>
      <p:bldP spid="24" grpId="0" animBg="1"/>
      <p:bldP spid="26" grpId="0" animBg="1"/>
      <p:bldP spid="27" grpId="0" animBg="1"/>
      <p:bldP spid="34" grpId="0" animBg="1"/>
      <p:bldP spid="37" grpId="0" animBg="1"/>
      <p:bldP spid="38" grpId="0" animBg="1"/>
      <p:bldP spid="39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  <p:bldP spid="28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/>
      <p:bldP spid="3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885772"/>
            <a:ext cx="4165600" cy="2660829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165601" y="1885772"/>
            <a:ext cx="8004843" cy="266082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2" name="Freeform 45"/>
          <p:cNvSpPr>
            <a:spLocks noEditPoints="1"/>
          </p:cNvSpPr>
          <p:nvPr userDrawn="1"/>
        </p:nvSpPr>
        <p:spPr bwMode="auto">
          <a:xfrm>
            <a:off x="4561641" y="2561069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solidFill>
                <a:srgbClr val="262626"/>
              </a:solidFill>
            </a:endParaRP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5"/>
          </p:nvPr>
        </p:nvSpPr>
        <p:spPr>
          <a:xfrm>
            <a:off x="5077865" y="2540820"/>
            <a:ext cx="6379243" cy="434875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Freeform 45"/>
          <p:cNvSpPr>
            <a:spLocks noEditPoints="1"/>
          </p:cNvSpPr>
          <p:nvPr userDrawn="1"/>
        </p:nvSpPr>
        <p:spPr bwMode="auto">
          <a:xfrm>
            <a:off x="4561641" y="3224544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solidFill>
                <a:srgbClr val="262626"/>
              </a:solidFill>
            </a:endParaRPr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16"/>
          </p:nvPr>
        </p:nvSpPr>
        <p:spPr>
          <a:xfrm>
            <a:off x="5077868" y="3204293"/>
            <a:ext cx="6379241" cy="434875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Freeform 45"/>
          <p:cNvSpPr>
            <a:spLocks noEditPoints="1"/>
          </p:cNvSpPr>
          <p:nvPr userDrawn="1"/>
        </p:nvSpPr>
        <p:spPr bwMode="auto">
          <a:xfrm>
            <a:off x="4561641" y="3849919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solidFill>
                <a:srgbClr val="262626"/>
              </a:solidFill>
            </a:endParaRP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17"/>
          </p:nvPr>
        </p:nvSpPr>
        <p:spPr>
          <a:xfrm>
            <a:off x="5077868" y="3829669"/>
            <a:ext cx="6379241" cy="434875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Text Placeholder 3"/>
          <p:cNvSpPr>
            <a:spLocks noGrp="1"/>
          </p:cNvSpPr>
          <p:nvPr>
            <p:ph type="body" sz="half" idx="21"/>
          </p:nvPr>
        </p:nvSpPr>
        <p:spPr>
          <a:xfrm>
            <a:off x="4639229" y="2147528"/>
            <a:ext cx="6862419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482600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2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352800" y="951923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421094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2" grpId="0" animBg="1"/>
      <p:bldP spid="23" grpId="0" build="p">
        <p:tmplLst>
          <p:tmpl lvl="1">
            <p:tnLst>
              <p:par>
                <p:cTn presetID="22" presetClass="entr" presetSubtype="8" fill="hold" nodeType="with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25" grpId="0" build="p">
        <p:tmplLst>
          <p:tmpl lvl="1">
            <p:tnLst>
              <p:par>
                <p:cTn presetID="22" presetClass="entr" presetSubtype="8" fill="hold" nodeType="with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animBg="1"/>
      <p:bldP spid="27" grpId="0" build="p">
        <p:tmplLst>
          <p:tmpl lvl="1">
            <p:tnLst>
              <p:par>
                <p:cTn presetID="22" presetClass="entr" presetSubtype="8" fill="hold" nodeType="with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328160" y="2245895"/>
            <a:ext cx="3535680" cy="3785936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33665" y="2245895"/>
            <a:ext cx="3535680" cy="3785936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8116233" y="2245895"/>
            <a:ext cx="3535680" cy="3785936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33665" y="1527209"/>
            <a:ext cx="353568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742285" y="1697646"/>
            <a:ext cx="311844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328160" y="1527209"/>
            <a:ext cx="353568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4536780" y="1697646"/>
            <a:ext cx="311844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8116233" y="1527209"/>
            <a:ext cx="3535680" cy="7315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8324853" y="1697646"/>
            <a:ext cx="311844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89540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7" grpId="0" animBg="1"/>
      <p:bldP spid="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animBg="1"/>
      <p:bldP spid="1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animBg="1"/>
      <p:bldP spid="1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6240377" y="2258730"/>
            <a:ext cx="2560320" cy="3773101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33665" y="2258730"/>
            <a:ext cx="2560320" cy="3773101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3387021" y="2258730"/>
            <a:ext cx="2560320" cy="3773101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9093733" y="2258730"/>
            <a:ext cx="2560320" cy="3773101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533667" y="1527209"/>
            <a:ext cx="2560319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711768" y="1697646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3387022" y="1527209"/>
            <a:ext cx="2560319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3565123" y="1697646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6240379" y="1527209"/>
            <a:ext cx="2560319" cy="7315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6418480" y="1697646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9093735" y="1527209"/>
            <a:ext cx="2560319" cy="7315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9271836" y="1697646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15351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8" grpId="0" animBg="1"/>
      <p:bldP spid="13" grpId="0" animBg="1"/>
      <p:bldP spid="12" grpId="0" animBg="1"/>
      <p:bldP spid="1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animBg="1"/>
      <p:bldP spid="1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animBg="1"/>
      <p:bldP spid="1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animBg="1"/>
      <p:bldP spid="2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26" Type="http://schemas.openxmlformats.org/officeDocument/2006/relationships/slideLayout" Target="../slideLayouts/slideLayout62.xml"/><Relationship Id="rId39" Type="http://schemas.openxmlformats.org/officeDocument/2006/relationships/theme" Target="../theme/theme2.xml"/><Relationship Id="rId21" Type="http://schemas.openxmlformats.org/officeDocument/2006/relationships/slideLayout" Target="../slideLayouts/slideLayout57.xml"/><Relationship Id="rId34" Type="http://schemas.openxmlformats.org/officeDocument/2006/relationships/slideLayout" Target="../slideLayouts/slideLayout70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5" Type="http://schemas.openxmlformats.org/officeDocument/2006/relationships/slideLayout" Target="../slideLayouts/slideLayout61.xml"/><Relationship Id="rId33" Type="http://schemas.openxmlformats.org/officeDocument/2006/relationships/slideLayout" Target="../slideLayouts/slideLayout69.xml"/><Relationship Id="rId38" Type="http://schemas.openxmlformats.org/officeDocument/2006/relationships/slideLayout" Target="../slideLayouts/slideLayout74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slideLayout" Target="../slideLayouts/slideLayout56.xml"/><Relationship Id="rId29" Type="http://schemas.openxmlformats.org/officeDocument/2006/relationships/slideLayout" Target="../slideLayouts/slideLayout65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24" Type="http://schemas.openxmlformats.org/officeDocument/2006/relationships/slideLayout" Target="../slideLayouts/slideLayout60.xml"/><Relationship Id="rId32" Type="http://schemas.openxmlformats.org/officeDocument/2006/relationships/slideLayout" Target="../slideLayouts/slideLayout68.xml"/><Relationship Id="rId37" Type="http://schemas.openxmlformats.org/officeDocument/2006/relationships/slideLayout" Target="../slideLayouts/slideLayout73.xml"/><Relationship Id="rId40" Type="http://schemas.openxmlformats.org/officeDocument/2006/relationships/image" Target="../media/image1.gif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23" Type="http://schemas.openxmlformats.org/officeDocument/2006/relationships/slideLayout" Target="../slideLayouts/slideLayout59.xml"/><Relationship Id="rId28" Type="http://schemas.openxmlformats.org/officeDocument/2006/relationships/slideLayout" Target="../slideLayouts/slideLayout64.xml"/><Relationship Id="rId36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31" Type="http://schemas.openxmlformats.org/officeDocument/2006/relationships/slideLayout" Target="../slideLayouts/slideLayout67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Relationship Id="rId22" Type="http://schemas.openxmlformats.org/officeDocument/2006/relationships/slideLayout" Target="../slideLayouts/slideLayout58.xml"/><Relationship Id="rId27" Type="http://schemas.openxmlformats.org/officeDocument/2006/relationships/slideLayout" Target="../slideLayouts/slideLayout63.xml"/><Relationship Id="rId30" Type="http://schemas.openxmlformats.org/officeDocument/2006/relationships/slideLayout" Target="../slideLayouts/slideLayout66.xml"/><Relationship Id="rId35" Type="http://schemas.openxmlformats.org/officeDocument/2006/relationships/slideLayout" Target="../slideLayouts/slideLayout71.xml"/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Off-page Connector 1"/>
          <p:cNvSpPr/>
          <p:nvPr userDrawn="1"/>
        </p:nvSpPr>
        <p:spPr>
          <a:xfrm rot="16200000">
            <a:off x="125512" y="6192733"/>
            <a:ext cx="310955" cy="561979"/>
          </a:xfrm>
          <a:prstGeom prst="flowChartOffpageConnector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 bwMode="gray">
          <a:xfrm>
            <a:off x="28583" y="6371164"/>
            <a:ext cx="406400" cy="20512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fld id="{6C5AF65D-6854-49AF-ABC5-48B5BA0EA842}" type="slidenum">
              <a:rPr lang="en-US" sz="1333">
                <a:solidFill>
                  <a:srgbClr val="262626">
                    <a:lumMod val="50000"/>
                    <a:lumOff val="50000"/>
                  </a:srgbClr>
                </a:solidFill>
                <a:latin typeface="HP Simplified"/>
                <a:cs typeface="HP Simplified"/>
              </a:rPr>
              <a:pPr algn="ctr"/>
              <a:t>‹#›</a:t>
            </a:fld>
            <a:endParaRPr lang="en-US" sz="1333" dirty="0">
              <a:solidFill>
                <a:srgbClr val="262626">
                  <a:lumMod val="50000"/>
                  <a:lumOff val="50000"/>
                </a:srgbClr>
              </a:solidFill>
              <a:latin typeface="HP Simplified"/>
              <a:cs typeface="HP Simplified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1" y="5975673"/>
            <a:ext cx="830409" cy="79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2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1" r:id="rId3"/>
    <p:sldLayoutId id="2147483712" r:id="rId4"/>
    <p:sldLayoutId id="2147483713" r:id="rId5"/>
    <p:sldLayoutId id="2147483714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8" r:id="rId17"/>
    <p:sldLayoutId id="2147483729" r:id="rId18"/>
    <p:sldLayoutId id="2147483730" r:id="rId19"/>
    <p:sldLayoutId id="2147483731" r:id="rId20"/>
    <p:sldLayoutId id="2147483732" r:id="rId21"/>
    <p:sldLayoutId id="2147483733" r:id="rId22"/>
    <p:sldLayoutId id="2147483734" r:id="rId23"/>
    <p:sldLayoutId id="2147483735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4237" r:id="rId35"/>
    <p:sldLayoutId id="2147484239" r:id="rId36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Off-page Connector 1"/>
          <p:cNvSpPr/>
          <p:nvPr userDrawn="1"/>
        </p:nvSpPr>
        <p:spPr>
          <a:xfrm rot="16200000">
            <a:off x="125512" y="6192733"/>
            <a:ext cx="310955" cy="561979"/>
          </a:xfrm>
          <a:prstGeom prst="flowChartOffpageConnector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 bwMode="gray">
          <a:xfrm>
            <a:off x="28583" y="6371164"/>
            <a:ext cx="406400" cy="20512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fld id="{6C5AF65D-6854-49AF-ABC5-48B5BA0EA842}" type="slidenum">
              <a:rPr lang="en-US" sz="1333" smtClean="0">
                <a:solidFill>
                  <a:srgbClr val="262626">
                    <a:lumMod val="50000"/>
                    <a:lumOff val="50000"/>
                  </a:srgbClr>
                </a:solidFill>
                <a:latin typeface="HP Simplified"/>
                <a:cs typeface="HP Simplified"/>
              </a:rPr>
              <a:pPr algn="ctr"/>
              <a:t>‹#›</a:t>
            </a:fld>
            <a:endParaRPr lang="en-US" sz="1333" dirty="0">
              <a:solidFill>
                <a:srgbClr val="262626">
                  <a:lumMod val="50000"/>
                  <a:lumOff val="50000"/>
                </a:srgbClr>
              </a:solidFill>
              <a:latin typeface="HP Simplified"/>
              <a:cs typeface="HP Simplified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1" y="5975673"/>
            <a:ext cx="830409" cy="79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35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3" r:id="rId2"/>
    <p:sldLayoutId id="2147484196" r:id="rId3"/>
    <p:sldLayoutId id="2147484197" r:id="rId4"/>
    <p:sldLayoutId id="2147484198" r:id="rId5"/>
    <p:sldLayoutId id="2147484199" r:id="rId6"/>
    <p:sldLayoutId id="2147484200" r:id="rId7"/>
    <p:sldLayoutId id="2147484201" r:id="rId8"/>
    <p:sldLayoutId id="2147484202" r:id="rId9"/>
    <p:sldLayoutId id="2147484203" r:id="rId10"/>
    <p:sldLayoutId id="2147484204" r:id="rId11"/>
    <p:sldLayoutId id="2147484205" r:id="rId12"/>
    <p:sldLayoutId id="2147484206" r:id="rId13"/>
    <p:sldLayoutId id="2147484207" r:id="rId14"/>
    <p:sldLayoutId id="2147484208" r:id="rId15"/>
    <p:sldLayoutId id="2147484209" r:id="rId16"/>
    <p:sldLayoutId id="2147484210" r:id="rId17"/>
    <p:sldLayoutId id="2147484211" r:id="rId18"/>
    <p:sldLayoutId id="2147484213" r:id="rId19"/>
    <p:sldLayoutId id="2147484214" r:id="rId20"/>
    <p:sldLayoutId id="2147484215" r:id="rId21"/>
    <p:sldLayoutId id="2147484216" r:id="rId22"/>
    <p:sldLayoutId id="2147484217" r:id="rId23"/>
    <p:sldLayoutId id="2147484218" r:id="rId24"/>
    <p:sldLayoutId id="2147484219" r:id="rId25"/>
    <p:sldLayoutId id="2147484220" r:id="rId26"/>
    <p:sldLayoutId id="2147484221" r:id="rId27"/>
    <p:sldLayoutId id="2147484222" r:id="rId28"/>
    <p:sldLayoutId id="2147484223" r:id="rId29"/>
    <p:sldLayoutId id="2147484224" r:id="rId30"/>
    <p:sldLayoutId id="2147484225" r:id="rId31"/>
    <p:sldLayoutId id="2147484226" r:id="rId32"/>
    <p:sldLayoutId id="2147484227" r:id="rId33"/>
    <p:sldLayoutId id="2147484228" r:id="rId34"/>
    <p:sldLayoutId id="2147484229" r:id="rId35"/>
    <p:sldLayoutId id="2147484230" r:id="rId36"/>
    <p:sldLayoutId id="2147484231" r:id="rId37"/>
    <p:sldLayoutId id="2147484232" r:id="rId38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2" name="Freeform 21"/>
          <p:cNvSpPr/>
          <p:nvPr/>
        </p:nvSpPr>
        <p:spPr>
          <a:xfrm rot="990375">
            <a:off x="3219795" y="-276620"/>
            <a:ext cx="872213" cy="7411237"/>
          </a:xfrm>
          <a:custGeom>
            <a:avLst/>
            <a:gdLst>
              <a:gd name="connsiteX0" fmla="*/ 0 w 654160"/>
              <a:gd name="connsiteY0" fmla="*/ 193849 h 5558428"/>
              <a:gd name="connsiteX1" fmla="*/ 654160 w 654160"/>
              <a:gd name="connsiteY1" fmla="*/ 0 h 5558428"/>
              <a:gd name="connsiteX2" fmla="*/ 654160 w 654160"/>
              <a:gd name="connsiteY2" fmla="*/ 5364579 h 5558428"/>
              <a:gd name="connsiteX3" fmla="*/ 0 w 654160"/>
              <a:gd name="connsiteY3" fmla="*/ 5558428 h 5558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4160" h="5558428">
                <a:moveTo>
                  <a:pt x="0" y="193849"/>
                </a:moveTo>
                <a:lnTo>
                  <a:pt x="654160" y="0"/>
                </a:lnTo>
                <a:lnTo>
                  <a:pt x="654160" y="5364579"/>
                </a:lnTo>
                <a:lnTo>
                  <a:pt x="0" y="5558428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dirty="0"/>
          </a:p>
        </p:txBody>
      </p:sp>
      <p:sp>
        <p:nvSpPr>
          <p:cNvPr id="23" name="Freeform 22"/>
          <p:cNvSpPr/>
          <p:nvPr/>
        </p:nvSpPr>
        <p:spPr>
          <a:xfrm rot="990375">
            <a:off x="2104684" y="-276620"/>
            <a:ext cx="872213" cy="7411237"/>
          </a:xfrm>
          <a:custGeom>
            <a:avLst/>
            <a:gdLst>
              <a:gd name="connsiteX0" fmla="*/ 0 w 654160"/>
              <a:gd name="connsiteY0" fmla="*/ 193849 h 5558428"/>
              <a:gd name="connsiteX1" fmla="*/ 654160 w 654160"/>
              <a:gd name="connsiteY1" fmla="*/ 0 h 5558428"/>
              <a:gd name="connsiteX2" fmla="*/ 654160 w 654160"/>
              <a:gd name="connsiteY2" fmla="*/ 5364579 h 5558428"/>
              <a:gd name="connsiteX3" fmla="*/ 0 w 654160"/>
              <a:gd name="connsiteY3" fmla="*/ 5558428 h 5558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4160" h="5558428">
                <a:moveTo>
                  <a:pt x="0" y="193849"/>
                </a:moveTo>
                <a:lnTo>
                  <a:pt x="654160" y="0"/>
                </a:lnTo>
                <a:lnTo>
                  <a:pt x="654160" y="5364579"/>
                </a:lnTo>
                <a:lnTo>
                  <a:pt x="0" y="5558428"/>
                </a:lnTo>
                <a:close/>
              </a:path>
            </a:pathLst>
          </a:cu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dirty="0"/>
          </a:p>
        </p:txBody>
      </p:sp>
      <p:sp>
        <p:nvSpPr>
          <p:cNvPr id="27" name="Freeform 26"/>
          <p:cNvSpPr/>
          <p:nvPr/>
        </p:nvSpPr>
        <p:spPr>
          <a:xfrm>
            <a:off x="4974376" y="2456794"/>
            <a:ext cx="7217624" cy="2062733"/>
          </a:xfrm>
          <a:custGeom>
            <a:avLst/>
            <a:gdLst>
              <a:gd name="connsiteX0" fmla="*/ 458441 w 5413218"/>
              <a:gd name="connsiteY0" fmla="*/ 0 h 1547050"/>
              <a:gd name="connsiteX1" fmla="*/ 5413218 w 5413218"/>
              <a:gd name="connsiteY1" fmla="*/ 0 h 1547050"/>
              <a:gd name="connsiteX2" fmla="*/ 5413218 w 5413218"/>
              <a:gd name="connsiteY2" fmla="*/ 1547050 h 1547050"/>
              <a:gd name="connsiteX3" fmla="*/ 0 w 5413218"/>
              <a:gd name="connsiteY3" fmla="*/ 1547050 h 154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13218" h="1547050">
                <a:moveTo>
                  <a:pt x="458441" y="0"/>
                </a:moveTo>
                <a:lnTo>
                  <a:pt x="5413218" y="0"/>
                </a:lnTo>
                <a:lnTo>
                  <a:pt x="5413218" y="1547050"/>
                </a:lnTo>
                <a:lnTo>
                  <a:pt x="0" y="154705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dirty="0"/>
          </a:p>
        </p:txBody>
      </p:sp>
      <p:sp>
        <p:nvSpPr>
          <p:cNvPr id="28" name="Freeform 27"/>
          <p:cNvSpPr/>
          <p:nvPr/>
        </p:nvSpPr>
        <p:spPr>
          <a:xfrm rot="990375">
            <a:off x="4389044" y="-276620"/>
            <a:ext cx="872213" cy="7411237"/>
          </a:xfrm>
          <a:custGeom>
            <a:avLst/>
            <a:gdLst>
              <a:gd name="connsiteX0" fmla="*/ 0 w 654160"/>
              <a:gd name="connsiteY0" fmla="*/ 193849 h 5558428"/>
              <a:gd name="connsiteX1" fmla="*/ 654160 w 654160"/>
              <a:gd name="connsiteY1" fmla="*/ 0 h 5558428"/>
              <a:gd name="connsiteX2" fmla="*/ 654160 w 654160"/>
              <a:gd name="connsiteY2" fmla="*/ 5364579 h 5558428"/>
              <a:gd name="connsiteX3" fmla="*/ 0 w 654160"/>
              <a:gd name="connsiteY3" fmla="*/ 5558428 h 5558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4160" h="5558428">
                <a:moveTo>
                  <a:pt x="0" y="193849"/>
                </a:moveTo>
                <a:lnTo>
                  <a:pt x="654160" y="0"/>
                </a:lnTo>
                <a:lnTo>
                  <a:pt x="654160" y="5364579"/>
                </a:lnTo>
                <a:lnTo>
                  <a:pt x="0" y="5558428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5974286" y="2456794"/>
            <a:ext cx="5689600" cy="1354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latin typeface="Calibri Light" panose="020F0302020204030204" pitchFamily="34" charset="0"/>
              </a:rPr>
              <a:t>Rinkos</a:t>
            </a:r>
            <a:r>
              <a:rPr lang="en-US" sz="4400" b="1" dirty="0">
                <a:solidFill>
                  <a:schemeClr val="bg1"/>
                </a:solidFill>
                <a:latin typeface="Calibri Light" panose="020F030202020403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Calibri Light" panose="020F0302020204030204" pitchFamily="34" charset="0"/>
              </a:rPr>
              <a:t>konsultacijos</a:t>
            </a:r>
            <a:r>
              <a:rPr lang="en-US" sz="4400" b="1" dirty="0">
                <a:solidFill>
                  <a:schemeClr val="bg1"/>
                </a:solidFill>
                <a:latin typeface="Calibri Light" panose="020F030202020403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Calibri Light" panose="020F0302020204030204" pitchFamily="34" charset="0"/>
              </a:rPr>
              <a:t>nauda</a:t>
            </a:r>
            <a:endParaRPr lang="en-US" sz="44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130" y="2704604"/>
            <a:ext cx="2167775" cy="206467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362054" y="3765789"/>
            <a:ext cx="2914063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dirty="0" err="1">
                <a:solidFill>
                  <a:schemeClr val="bg1"/>
                </a:solidFill>
              </a:rPr>
              <a:t>Birut</a:t>
            </a:r>
            <a:r>
              <a:rPr lang="lt-LT" sz="2400" dirty="0">
                <a:solidFill>
                  <a:schemeClr val="bg1"/>
                </a:solidFill>
              </a:rPr>
              <a:t>ė Meržvinskienė </a:t>
            </a:r>
            <a:r>
              <a:rPr lang="en-US" sz="2400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45254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40000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accel="40000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accel="40000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2" accel="40000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7" grpId="0" animBg="1"/>
      <p:bldP spid="28" grpId="0" animBg="1"/>
      <p:bldP spid="26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39916"/>
            <a:ext cx="8528200" cy="685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062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4259" y="606366"/>
            <a:ext cx="11157819" cy="474845"/>
          </a:xfrm>
        </p:spPr>
        <p:txBody>
          <a:bodyPr/>
          <a:lstStyle/>
          <a:p>
            <a:pPr algn="ctr"/>
            <a:r>
              <a:rPr lang="lt-LT" dirty="0"/>
              <a:t>Kuo išsamesnė rinkos konsultacija tuo lengvesnis,</a:t>
            </a:r>
            <a:r>
              <a:rPr lang="en-US" dirty="0"/>
              <a:t> </a:t>
            </a:r>
            <a:r>
              <a:rPr lang="lt-LT" dirty="0"/>
              <a:t>sėkmingesnis pirkimas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802" y="1571174"/>
            <a:ext cx="8487748" cy="528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7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38" y="1521495"/>
            <a:ext cx="3546162" cy="2519279"/>
          </a:xfrm>
        </p:spPr>
      </p:pic>
      <p:sp>
        <p:nvSpPr>
          <p:cNvPr id="16" name="Text Placeholder 1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34-35 </a:t>
            </a:r>
            <a:r>
              <a:rPr lang="en-US" dirty="0" err="1"/>
              <a:t>punktai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545432" y="414195"/>
            <a:ext cx="11094720" cy="510900"/>
          </a:xfrm>
        </p:spPr>
        <p:txBody>
          <a:bodyPr/>
          <a:lstStyle/>
          <a:p>
            <a:r>
              <a:rPr lang="lt-LT" dirty="0"/>
              <a:t>CPVA Aprašas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5431" y="4442110"/>
            <a:ext cx="11105417" cy="20112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/>
            <a:r>
              <a:rPr lang="lt-LT" sz="1867" dirty="0"/>
              <a:t>Jei terminas nuo paraiškos pateikimo iki konkretaus pirkimo numatomos pradžios yra </a:t>
            </a:r>
            <a:r>
              <a:rPr lang="lt-LT" sz="1867" b="1" dirty="0"/>
              <a:t>ilgesnis nei vieneri metai </a:t>
            </a:r>
            <a:r>
              <a:rPr lang="lt-LT" sz="1867" dirty="0"/>
              <a:t>ir (arba) jei su projekto paraiška nebuvo pateikta konkrečiam pirkimui atlikto rinkos tyrimo, projekto vykdytojas privalo užtikrinti, kad prieš pradedant kiekvieną pirkimą būtų atliktas rinkos tyrimas, o rinkos tyrimo metu gauta informacija dokumentuota*.</a:t>
            </a:r>
          </a:p>
          <a:p>
            <a:pPr algn="just"/>
            <a:r>
              <a:rPr lang="lt-LT" sz="1867" dirty="0"/>
              <a:t> </a:t>
            </a:r>
          </a:p>
          <a:p>
            <a:pPr algn="just"/>
            <a:r>
              <a:rPr lang="lt-LT" sz="1867" dirty="0"/>
              <a:t>*neprivaloma, kai numatoma pirkimo sutarties vertė ar jos dalis finansuojama projekto lėšomis, yra mažesnė kaip 10 000 eurų be </a:t>
            </a:r>
            <a:r>
              <a:rPr lang="en-US" sz="1867" dirty="0"/>
              <a:t>PVM</a:t>
            </a:r>
            <a:r>
              <a:rPr lang="lt-LT" sz="1867" dirty="0"/>
              <a:t>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343400" y="1521496"/>
            <a:ext cx="3720434" cy="2689624"/>
            <a:chOff x="3191175" y="1135695"/>
            <a:chExt cx="2881965" cy="2066675"/>
          </a:xfrm>
        </p:grpSpPr>
        <p:sp>
          <p:nvSpPr>
            <p:cNvPr id="12" name="Rectangle 11"/>
            <p:cNvSpPr/>
            <p:nvPr/>
          </p:nvSpPr>
          <p:spPr>
            <a:xfrm>
              <a:off x="3191175" y="1135695"/>
              <a:ext cx="2881965" cy="192938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" name="Isosceles Triangle 12"/>
            <p:cNvSpPr/>
            <p:nvPr/>
          </p:nvSpPr>
          <p:spPr>
            <a:xfrm rot="10800000">
              <a:off x="4349877" y="3028950"/>
              <a:ext cx="444246" cy="17342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4343399" y="2400300"/>
            <a:ext cx="3354635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lt-LT" sz="2400" dirty="0">
                <a:solidFill>
                  <a:schemeClr val="bg1"/>
                </a:solidFill>
              </a:rPr>
              <a:t>RINKOS TYRIMO ATLIKIMAS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834" y="1521495"/>
            <a:ext cx="3587015" cy="2588008"/>
          </a:xfrm>
        </p:spPr>
      </p:pic>
    </p:spTree>
    <p:extLst>
      <p:ext uri="{BB962C8B-B14F-4D97-AF65-F5344CB8AC3E}">
        <p14:creationId xmlns:p14="http://schemas.microsoft.com/office/powerpoint/2010/main" val="113568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40000" decel="6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4" r="16794"/>
          <a:stretch>
            <a:fillRect/>
          </a:stretch>
        </p:blipFill>
        <p:spPr/>
      </p:pic>
      <p:sp>
        <p:nvSpPr>
          <p:cNvPr id="16" name="Text Placeholder 1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lt-LT" dirty="0"/>
              <a:t>VPĮ </a:t>
            </a:r>
            <a:r>
              <a:rPr lang="en-US" dirty="0"/>
              <a:t>27 </a:t>
            </a:r>
            <a:r>
              <a:rPr lang="en-US" dirty="0" err="1"/>
              <a:t>straip</a:t>
            </a:r>
            <a:r>
              <a:rPr lang="lt-LT" dirty="0"/>
              <a:t>s</a:t>
            </a:r>
            <a:r>
              <a:rPr lang="en-US" dirty="0" err="1"/>
              <a:t>nio</a:t>
            </a:r>
            <a:r>
              <a:rPr lang="en-US" dirty="0"/>
              <a:t> 1 d. 1. p. </a:t>
            </a:r>
            <a:r>
              <a:rPr lang="en-US" dirty="0" err="1"/>
              <a:t>pakeitimai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2800" dirty="0"/>
              <a:t>Viešųjų pirkimų įstatymo naujovės</a:t>
            </a:r>
            <a:endParaRPr lang="en-US" sz="2800" dirty="0"/>
          </a:p>
        </p:txBody>
      </p:sp>
      <p:sp>
        <p:nvSpPr>
          <p:cNvPr id="26" name="Oval 25"/>
          <p:cNvSpPr/>
          <p:nvPr/>
        </p:nvSpPr>
        <p:spPr>
          <a:xfrm rot="5400000">
            <a:off x="6334587" y="2706819"/>
            <a:ext cx="2098675" cy="2101365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6770620" y="3266483"/>
            <a:ext cx="1226605" cy="982035"/>
            <a:chOff x="1436687" y="150813"/>
            <a:chExt cx="517526" cy="414338"/>
          </a:xfrm>
          <a:solidFill>
            <a:schemeClr val="bg1"/>
          </a:solidFill>
        </p:grpSpPr>
        <p:sp>
          <p:nvSpPr>
            <p:cNvPr id="28" name="Freeform 5"/>
            <p:cNvSpPr>
              <a:spLocks noEditPoints="1"/>
            </p:cNvSpPr>
            <p:nvPr/>
          </p:nvSpPr>
          <p:spPr bwMode="auto">
            <a:xfrm>
              <a:off x="1436687" y="354013"/>
              <a:ext cx="57150" cy="55563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69" y="28"/>
                </a:cxn>
                <a:cxn ang="0">
                  <a:pos x="8" y="0"/>
                </a:cxn>
                <a:cxn ang="0">
                  <a:pos x="26" y="65"/>
                </a:cxn>
                <a:cxn ang="0">
                  <a:pos x="88" y="88"/>
                </a:cxn>
                <a:cxn ang="0">
                  <a:pos x="88" y="88"/>
                </a:cxn>
                <a:cxn ang="0">
                  <a:pos x="88" y="88"/>
                </a:cxn>
              </a:cxnLst>
              <a:rect l="0" t="0" r="r" b="b"/>
              <a:pathLst>
                <a:path w="95" h="92">
                  <a:moveTo>
                    <a:pt x="88" y="88"/>
                  </a:moveTo>
                  <a:cubicBezTo>
                    <a:pt x="88" y="88"/>
                    <a:pt x="95" y="56"/>
                    <a:pt x="69" y="28"/>
                  </a:cubicBezTo>
                  <a:cubicBezTo>
                    <a:pt x="42" y="0"/>
                    <a:pt x="8" y="0"/>
                    <a:pt x="8" y="0"/>
                  </a:cubicBezTo>
                  <a:cubicBezTo>
                    <a:pt x="8" y="0"/>
                    <a:pt x="0" y="38"/>
                    <a:pt x="26" y="65"/>
                  </a:cubicBezTo>
                  <a:cubicBezTo>
                    <a:pt x="52" y="92"/>
                    <a:pt x="88" y="88"/>
                    <a:pt x="88" y="88"/>
                  </a:cubicBezTo>
                  <a:close/>
                  <a:moveTo>
                    <a:pt x="88" y="88"/>
                  </a:moveTo>
                  <a:cubicBezTo>
                    <a:pt x="88" y="88"/>
                    <a:pt x="88" y="88"/>
                    <a:pt x="88" y="88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29" name="Freeform 6"/>
            <p:cNvSpPr>
              <a:spLocks noEditPoints="1"/>
            </p:cNvSpPr>
            <p:nvPr/>
          </p:nvSpPr>
          <p:spPr bwMode="auto">
            <a:xfrm>
              <a:off x="1641475" y="244476"/>
              <a:ext cx="93663" cy="179388"/>
            </a:xfrm>
            <a:custGeom>
              <a:avLst/>
              <a:gdLst/>
              <a:ahLst/>
              <a:cxnLst>
                <a:cxn ang="0">
                  <a:pos x="157" y="295"/>
                </a:cxn>
                <a:cxn ang="0">
                  <a:pos x="157" y="0"/>
                </a:cxn>
                <a:cxn ang="0">
                  <a:pos x="87" y="0"/>
                </a:cxn>
                <a:cxn ang="0">
                  <a:pos x="78" y="31"/>
                </a:cxn>
                <a:cxn ang="0">
                  <a:pos x="58" y="51"/>
                </a:cxn>
                <a:cxn ang="0">
                  <a:pos x="31" y="62"/>
                </a:cxn>
                <a:cxn ang="0">
                  <a:pos x="0" y="64"/>
                </a:cxn>
                <a:cxn ang="0">
                  <a:pos x="0" y="125"/>
                </a:cxn>
                <a:cxn ang="0">
                  <a:pos x="69" y="125"/>
                </a:cxn>
                <a:cxn ang="0">
                  <a:pos x="69" y="295"/>
                </a:cxn>
                <a:cxn ang="0">
                  <a:pos x="157" y="295"/>
                </a:cxn>
                <a:cxn ang="0">
                  <a:pos x="157" y="295"/>
                </a:cxn>
                <a:cxn ang="0">
                  <a:pos x="157" y="295"/>
                </a:cxn>
              </a:cxnLst>
              <a:rect l="0" t="0" r="r" b="b"/>
              <a:pathLst>
                <a:path w="157" h="295">
                  <a:moveTo>
                    <a:pt x="157" y="295"/>
                  </a:moveTo>
                  <a:cubicBezTo>
                    <a:pt x="157" y="0"/>
                    <a:pt x="157" y="0"/>
                    <a:pt x="157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13"/>
                    <a:pt x="84" y="23"/>
                    <a:pt x="78" y="31"/>
                  </a:cubicBezTo>
                  <a:cubicBezTo>
                    <a:pt x="73" y="39"/>
                    <a:pt x="67" y="46"/>
                    <a:pt x="58" y="51"/>
                  </a:cubicBezTo>
                  <a:cubicBezTo>
                    <a:pt x="50" y="56"/>
                    <a:pt x="41" y="59"/>
                    <a:pt x="31" y="62"/>
                  </a:cubicBezTo>
                  <a:cubicBezTo>
                    <a:pt x="21" y="64"/>
                    <a:pt x="10" y="65"/>
                    <a:pt x="0" y="64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295"/>
                    <a:pt x="69" y="295"/>
                    <a:pt x="69" y="295"/>
                  </a:cubicBezTo>
                  <a:lnTo>
                    <a:pt x="157" y="295"/>
                  </a:lnTo>
                  <a:close/>
                  <a:moveTo>
                    <a:pt x="157" y="295"/>
                  </a:moveTo>
                  <a:cubicBezTo>
                    <a:pt x="157" y="295"/>
                    <a:pt x="157" y="295"/>
                    <a:pt x="157" y="29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0" name="Freeform 7"/>
            <p:cNvSpPr>
              <a:spLocks noEditPoints="1"/>
            </p:cNvSpPr>
            <p:nvPr/>
          </p:nvSpPr>
          <p:spPr bwMode="auto">
            <a:xfrm>
              <a:off x="1539875" y="150813"/>
              <a:ext cx="311150" cy="179388"/>
            </a:xfrm>
            <a:custGeom>
              <a:avLst/>
              <a:gdLst/>
              <a:ahLst/>
              <a:cxnLst>
                <a:cxn ang="0">
                  <a:pos x="55" y="296"/>
                </a:cxn>
                <a:cxn ang="0">
                  <a:pos x="51" y="260"/>
                </a:cxn>
                <a:cxn ang="0">
                  <a:pos x="257" y="52"/>
                </a:cxn>
                <a:cxn ang="0">
                  <a:pos x="257" y="52"/>
                </a:cxn>
                <a:cxn ang="0">
                  <a:pos x="464" y="260"/>
                </a:cxn>
                <a:cxn ang="0">
                  <a:pos x="461" y="297"/>
                </a:cxn>
                <a:cxn ang="0">
                  <a:pos x="513" y="297"/>
                </a:cxn>
                <a:cxn ang="0">
                  <a:pos x="516" y="260"/>
                </a:cxn>
                <a:cxn ang="0">
                  <a:pos x="258" y="0"/>
                </a:cxn>
                <a:cxn ang="0">
                  <a:pos x="258" y="0"/>
                </a:cxn>
                <a:cxn ang="0">
                  <a:pos x="0" y="260"/>
                </a:cxn>
                <a:cxn ang="0">
                  <a:pos x="3" y="296"/>
                </a:cxn>
                <a:cxn ang="0">
                  <a:pos x="55" y="296"/>
                </a:cxn>
                <a:cxn ang="0">
                  <a:pos x="55" y="296"/>
                </a:cxn>
                <a:cxn ang="0">
                  <a:pos x="55" y="296"/>
                </a:cxn>
              </a:cxnLst>
              <a:rect l="0" t="0" r="r" b="b"/>
              <a:pathLst>
                <a:path w="516" h="297">
                  <a:moveTo>
                    <a:pt x="55" y="296"/>
                  </a:moveTo>
                  <a:cubicBezTo>
                    <a:pt x="53" y="284"/>
                    <a:pt x="51" y="272"/>
                    <a:pt x="51" y="260"/>
                  </a:cubicBezTo>
                  <a:cubicBezTo>
                    <a:pt x="51" y="146"/>
                    <a:pt x="144" y="53"/>
                    <a:pt x="257" y="52"/>
                  </a:cubicBezTo>
                  <a:cubicBezTo>
                    <a:pt x="257" y="52"/>
                    <a:pt x="257" y="52"/>
                    <a:pt x="257" y="52"/>
                  </a:cubicBezTo>
                  <a:cubicBezTo>
                    <a:pt x="371" y="53"/>
                    <a:pt x="464" y="146"/>
                    <a:pt x="464" y="260"/>
                  </a:cubicBezTo>
                  <a:cubicBezTo>
                    <a:pt x="464" y="272"/>
                    <a:pt x="463" y="285"/>
                    <a:pt x="461" y="297"/>
                  </a:cubicBezTo>
                  <a:cubicBezTo>
                    <a:pt x="513" y="297"/>
                    <a:pt x="513" y="297"/>
                    <a:pt x="513" y="297"/>
                  </a:cubicBezTo>
                  <a:cubicBezTo>
                    <a:pt x="514" y="284"/>
                    <a:pt x="516" y="272"/>
                    <a:pt x="516" y="260"/>
                  </a:cubicBezTo>
                  <a:cubicBezTo>
                    <a:pt x="516" y="117"/>
                    <a:pt x="400" y="1"/>
                    <a:pt x="258" y="0"/>
                  </a:cubicBezTo>
                  <a:cubicBezTo>
                    <a:pt x="258" y="0"/>
                    <a:pt x="258" y="0"/>
                    <a:pt x="258" y="0"/>
                  </a:cubicBezTo>
                  <a:cubicBezTo>
                    <a:pt x="115" y="1"/>
                    <a:pt x="0" y="117"/>
                    <a:pt x="0" y="260"/>
                  </a:cubicBezTo>
                  <a:cubicBezTo>
                    <a:pt x="0" y="272"/>
                    <a:pt x="1" y="284"/>
                    <a:pt x="3" y="296"/>
                  </a:cubicBezTo>
                  <a:lnTo>
                    <a:pt x="55" y="296"/>
                  </a:lnTo>
                  <a:close/>
                  <a:moveTo>
                    <a:pt x="55" y="296"/>
                  </a:moveTo>
                  <a:cubicBezTo>
                    <a:pt x="55" y="296"/>
                    <a:pt x="55" y="296"/>
                    <a:pt x="55" y="29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1" name="Freeform 8"/>
            <p:cNvSpPr>
              <a:spLocks noEditPoints="1"/>
            </p:cNvSpPr>
            <p:nvPr/>
          </p:nvSpPr>
          <p:spPr bwMode="auto">
            <a:xfrm>
              <a:off x="1509713" y="333376"/>
              <a:ext cx="39688" cy="69850"/>
            </a:xfrm>
            <a:custGeom>
              <a:avLst/>
              <a:gdLst/>
              <a:ahLst/>
              <a:cxnLst>
                <a:cxn ang="0">
                  <a:pos x="25" y="118"/>
                </a:cxn>
                <a:cxn ang="0">
                  <a:pos x="62" y="64"/>
                </a:cxn>
                <a:cxn ang="0">
                  <a:pos x="39" y="0"/>
                </a:cxn>
                <a:cxn ang="0">
                  <a:pos x="6" y="58"/>
                </a:cxn>
                <a:cxn ang="0">
                  <a:pos x="25" y="118"/>
                </a:cxn>
                <a:cxn ang="0">
                  <a:pos x="25" y="118"/>
                </a:cxn>
                <a:cxn ang="0">
                  <a:pos x="25" y="118"/>
                </a:cxn>
              </a:cxnLst>
              <a:rect l="0" t="0" r="r" b="b"/>
              <a:pathLst>
                <a:path w="68" h="118">
                  <a:moveTo>
                    <a:pt x="25" y="118"/>
                  </a:moveTo>
                  <a:cubicBezTo>
                    <a:pt x="25" y="118"/>
                    <a:pt x="57" y="101"/>
                    <a:pt x="62" y="64"/>
                  </a:cubicBezTo>
                  <a:cubicBezTo>
                    <a:pt x="68" y="26"/>
                    <a:pt x="39" y="0"/>
                    <a:pt x="39" y="0"/>
                  </a:cubicBezTo>
                  <a:cubicBezTo>
                    <a:pt x="39" y="0"/>
                    <a:pt x="12" y="20"/>
                    <a:pt x="6" y="58"/>
                  </a:cubicBezTo>
                  <a:cubicBezTo>
                    <a:pt x="0" y="96"/>
                    <a:pt x="25" y="118"/>
                    <a:pt x="25" y="118"/>
                  </a:cubicBezTo>
                  <a:close/>
                  <a:moveTo>
                    <a:pt x="25" y="118"/>
                  </a:moveTo>
                  <a:cubicBezTo>
                    <a:pt x="25" y="118"/>
                    <a:pt x="25" y="118"/>
                    <a:pt x="25" y="118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2" name="Freeform 9"/>
            <p:cNvSpPr>
              <a:spLocks noEditPoints="1"/>
            </p:cNvSpPr>
            <p:nvPr/>
          </p:nvSpPr>
          <p:spPr bwMode="auto">
            <a:xfrm>
              <a:off x="1536700" y="388938"/>
              <a:ext cx="34925" cy="71438"/>
            </a:xfrm>
            <a:custGeom>
              <a:avLst/>
              <a:gdLst/>
              <a:ahLst/>
              <a:cxnLst>
                <a:cxn ang="0">
                  <a:pos x="1" y="62"/>
                </a:cxn>
                <a:cxn ang="0">
                  <a:pos x="28" y="118"/>
                </a:cxn>
                <a:cxn ang="0">
                  <a:pos x="57" y="60"/>
                </a:cxn>
                <a:cxn ang="0">
                  <a:pos x="26" y="0"/>
                </a:cxn>
                <a:cxn ang="0">
                  <a:pos x="1" y="62"/>
                </a:cxn>
                <a:cxn ang="0">
                  <a:pos x="1" y="62"/>
                </a:cxn>
                <a:cxn ang="0">
                  <a:pos x="1" y="62"/>
                </a:cxn>
              </a:cxnLst>
              <a:rect l="0" t="0" r="r" b="b"/>
              <a:pathLst>
                <a:path w="58" h="118">
                  <a:moveTo>
                    <a:pt x="1" y="62"/>
                  </a:moveTo>
                  <a:cubicBezTo>
                    <a:pt x="0" y="100"/>
                    <a:pt x="28" y="118"/>
                    <a:pt x="28" y="118"/>
                  </a:cubicBezTo>
                  <a:cubicBezTo>
                    <a:pt x="28" y="118"/>
                    <a:pt x="57" y="97"/>
                    <a:pt x="57" y="60"/>
                  </a:cubicBezTo>
                  <a:cubicBezTo>
                    <a:pt x="58" y="22"/>
                    <a:pt x="26" y="0"/>
                    <a:pt x="26" y="0"/>
                  </a:cubicBezTo>
                  <a:cubicBezTo>
                    <a:pt x="26" y="0"/>
                    <a:pt x="2" y="23"/>
                    <a:pt x="1" y="62"/>
                  </a:cubicBezTo>
                  <a:close/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3" name="Freeform 10"/>
            <p:cNvSpPr>
              <a:spLocks noEditPoints="1"/>
            </p:cNvSpPr>
            <p:nvPr/>
          </p:nvSpPr>
          <p:spPr bwMode="auto">
            <a:xfrm>
              <a:off x="1574800" y="422276"/>
              <a:ext cx="36513" cy="6985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" y="64"/>
                </a:cxn>
                <a:cxn ang="0">
                  <a:pos x="36" y="118"/>
                </a:cxn>
                <a:cxn ang="0">
                  <a:pos x="59" y="57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62" h="118">
                  <a:moveTo>
                    <a:pt x="23" y="0"/>
                  </a:moveTo>
                  <a:cubicBezTo>
                    <a:pt x="23" y="0"/>
                    <a:pt x="0" y="26"/>
                    <a:pt x="3" y="64"/>
                  </a:cubicBezTo>
                  <a:cubicBezTo>
                    <a:pt x="6" y="103"/>
                    <a:pt x="36" y="118"/>
                    <a:pt x="36" y="118"/>
                  </a:cubicBezTo>
                  <a:cubicBezTo>
                    <a:pt x="36" y="118"/>
                    <a:pt x="62" y="94"/>
                    <a:pt x="59" y="57"/>
                  </a:cubicBezTo>
                  <a:cubicBezTo>
                    <a:pt x="56" y="19"/>
                    <a:pt x="23" y="0"/>
                    <a:pt x="23" y="0"/>
                  </a:cubicBezTo>
                  <a:close/>
                  <a:moveTo>
                    <a:pt x="23" y="0"/>
                  </a:moveTo>
                  <a:cubicBezTo>
                    <a:pt x="23" y="0"/>
                    <a:pt x="23" y="0"/>
                    <a:pt x="23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4" name="Freeform 11"/>
            <p:cNvSpPr>
              <a:spLocks noEditPoints="1"/>
            </p:cNvSpPr>
            <p:nvPr/>
          </p:nvSpPr>
          <p:spPr bwMode="auto">
            <a:xfrm>
              <a:off x="1612900" y="455613"/>
              <a:ext cx="47625" cy="65088"/>
            </a:xfrm>
            <a:custGeom>
              <a:avLst/>
              <a:gdLst/>
              <a:ahLst/>
              <a:cxnLst>
                <a:cxn ang="0">
                  <a:pos x="60" y="108"/>
                </a:cxn>
                <a:cxn ang="0">
                  <a:pos x="65" y="43"/>
                </a:cxn>
                <a:cxn ang="0">
                  <a:pos x="14" y="0"/>
                </a:cxn>
                <a:cxn ang="0">
                  <a:pos x="14" y="66"/>
                </a:cxn>
                <a:cxn ang="0">
                  <a:pos x="60" y="108"/>
                </a:cxn>
                <a:cxn ang="0">
                  <a:pos x="60" y="108"/>
                </a:cxn>
                <a:cxn ang="0">
                  <a:pos x="60" y="108"/>
                </a:cxn>
              </a:cxnLst>
              <a:rect l="0" t="0" r="r" b="b"/>
              <a:pathLst>
                <a:path w="79" h="108">
                  <a:moveTo>
                    <a:pt x="60" y="108"/>
                  </a:moveTo>
                  <a:cubicBezTo>
                    <a:pt x="60" y="108"/>
                    <a:pt x="79" y="78"/>
                    <a:pt x="65" y="43"/>
                  </a:cubicBezTo>
                  <a:cubicBezTo>
                    <a:pt x="52" y="8"/>
                    <a:pt x="14" y="0"/>
                    <a:pt x="14" y="0"/>
                  </a:cubicBezTo>
                  <a:cubicBezTo>
                    <a:pt x="14" y="0"/>
                    <a:pt x="0" y="30"/>
                    <a:pt x="14" y="66"/>
                  </a:cubicBezTo>
                  <a:cubicBezTo>
                    <a:pt x="28" y="102"/>
                    <a:pt x="60" y="108"/>
                    <a:pt x="60" y="108"/>
                  </a:cubicBezTo>
                  <a:close/>
                  <a:moveTo>
                    <a:pt x="60" y="108"/>
                  </a:moveTo>
                  <a:cubicBezTo>
                    <a:pt x="60" y="108"/>
                    <a:pt x="60" y="108"/>
                    <a:pt x="60" y="108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5" name="Freeform 12"/>
            <p:cNvSpPr>
              <a:spLocks noEditPoints="1"/>
            </p:cNvSpPr>
            <p:nvPr/>
          </p:nvSpPr>
          <p:spPr bwMode="auto">
            <a:xfrm>
              <a:off x="1470025" y="287338"/>
              <a:ext cx="41275" cy="71438"/>
            </a:xfrm>
            <a:custGeom>
              <a:avLst/>
              <a:gdLst/>
              <a:ahLst/>
              <a:cxnLst>
                <a:cxn ang="0">
                  <a:pos x="45" y="117"/>
                </a:cxn>
                <a:cxn ang="0">
                  <a:pos x="63" y="56"/>
                </a:cxn>
                <a:cxn ang="0">
                  <a:pos x="28" y="0"/>
                </a:cxn>
                <a:cxn ang="0">
                  <a:pos x="7" y="64"/>
                </a:cxn>
                <a:cxn ang="0">
                  <a:pos x="45" y="117"/>
                </a:cxn>
                <a:cxn ang="0">
                  <a:pos x="45" y="117"/>
                </a:cxn>
                <a:cxn ang="0">
                  <a:pos x="45" y="117"/>
                </a:cxn>
              </a:cxnLst>
              <a:rect l="0" t="0" r="r" b="b"/>
              <a:pathLst>
                <a:path w="70" h="117">
                  <a:moveTo>
                    <a:pt x="45" y="117"/>
                  </a:moveTo>
                  <a:cubicBezTo>
                    <a:pt x="45" y="117"/>
                    <a:pt x="70" y="94"/>
                    <a:pt x="63" y="56"/>
                  </a:cubicBezTo>
                  <a:cubicBezTo>
                    <a:pt x="56" y="18"/>
                    <a:pt x="28" y="0"/>
                    <a:pt x="28" y="0"/>
                  </a:cubicBezTo>
                  <a:cubicBezTo>
                    <a:pt x="28" y="0"/>
                    <a:pt x="0" y="26"/>
                    <a:pt x="7" y="64"/>
                  </a:cubicBezTo>
                  <a:cubicBezTo>
                    <a:pt x="13" y="101"/>
                    <a:pt x="45" y="117"/>
                    <a:pt x="45" y="117"/>
                  </a:cubicBezTo>
                  <a:close/>
                  <a:moveTo>
                    <a:pt x="45" y="117"/>
                  </a:moveTo>
                  <a:cubicBezTo>
                    <a:pt x="45" y="117"/>
                    <a:pt x="45" y="117"/>
                    <a:pt x="45" y="11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6" name="Freeform 13"/>
            <p:cNvSpPr>
              <a:spLocks noEditPoints="1"/>
            </p:cNvSpPr>
            <p:nvPr/>
          </p:nvSpPr>
          <p:spPr bwMode="auto">
            <a:xfrm>
              <a:off x="1447800" y="409576"/>
              <a:ext cx="60325" cy="50800"/>
            </a:xfrm>
            <a:custGeom>
              <a:avLst/>
              <a:gdLst/>
              <a:ahLst/>
              <a:cxnLst>
                <a:cxn ang="0">
                  <a:pos x="102" y="70"/>
                </a:cxn>
                <a:cxn ang="0">
                  <a:pos x="66" y="18"/>
                </a:cxn>
                <a:cxn ang="0">
                  <a:pos x="0" y="9"/>
                </a:cxn>
                <a:cxn ang="0">
                  <a:pos x="37" y="66"/>
                </a:cxn>
                <a:cxn ang="0">
                  <a:pos x="102" y="70"/>
                </a:cxn>
                <a:cxn ang="0">
                  <a:pos x="102" y="70"/>
                </a:cxn>
                <a:cxn ang="0">
                  <a:pos x="102" y="70"/>
                </a:cxn>
              </a:cxnLst>
              <a:rect l="0" t="0" r="r" b="b"/>
              <a:pathLst>
                <a:path w="102" h="84">
                  <a:moveTo>
                    <a:pt x="102" y="70"/>
                  </a:moveTo>
                  <a:cubicBezTo>
                    <a:pt x="102" y="70"/>
                    <a:pt x="100" y="37"/>
                    <a:pt x="66" y="18"/>
                  </a:cubicBezTo>
                  <a:cubicBezTo>
                    <a:pt x="32" y="0"/>
                    <a:pt x="0" y="9"/>
                    <a:pt x="0" y="9"/>
                  </a:cubicBezTo>
                  <a:cubicBezTo>
                    <a:pt x="0" y="9"/>
                    <a:pt x="4" y="48"/>
                    <a:pt x="37" y="66"/>
                  </a:cubicBezTo>
                  <a:cubicBezTo>
                    <a:pt x="70" y="84"/>
                    <a:pt x="102" y="70"/>
                    <a:pt x="102" y="70"/>
                  </a:cubicBezTo>
                  <a:close/>
                  <a:moveTo>
                    <a:pt x="102" y="70"/>
                  </a:moveTo>
                  <a:cubicBezTo>
                    <a:pt x="102" y="70"/>
                    <a:pt x="102" y="70"/>
                    <a:pt x="102" y="7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7" name="Freeform 14"/>
            <p:cNvSpPr>
              <a:spLocks noEditPoints="1"/>
            </p:cNvSpPr>
            <p:nvPr/>
          </p:nvSpPr>
          <p:spPr bwMode="auto">
            <a:xfrm>
              <a:off x="1476375" y="458788"/>
              <a:ext cx="66675" cy="44450"/>
            </a:xfrm>
            <a:custGeom>
              <a:avLst/>
              <a:gdLst/>
              <a:ahLst/>
              <a:cxnLst>
                <a:cxn ang="0">
                  <a:pos x="112" y="53"/>
                </a:cxn>
                <a:cxn ang="0">
                  <a:pos x="66" y="10"/>
                </a:cxn>
                <a:cxn ang="0">
                  <a:pos x="0" y="16"/>
                </a:cxn>
                <a:cxn ang="0">
                  <a:pos x="48" y="64"/>
                </a:cxn>
                <a:cxn ang="0">
                  <a:pos x="112" y="53"/>
                </a:cxn>
                <a:cxn ang="0">
                  <a:pos x="112" y="53"/>
                </a:cxn>
                <a:cxn ang="0">
                  <a:pos x="112" y="53"/>
                </a:cxn>
              </a:cxnLst>
              <a:rect l="0" t="0" r="r" b="b"/>
              <a:pathLst>
                <a:path w="112" h="74">
                  <a:moveTo>
                    <a:pt x="112" y="53"/>
                  </a:moveTo>
                  <a:cubicBezTo>
                    <a:pt x="112" y="53"/>
                    <a:pt x="103" y="21"/>
                    <a:pt x="66" y="10"/>
                  </a:cubicBezTo>
                  <a:cubicBezTo>
                    <a:pt x="29" y="0"/>
                    <a:pt x="0" y="16"/>
                    <a:pt x="0" y="16"/>
                  </a:cubicBezTo>
                  <a:cubicBezTo>
                    <a:pt x="0" y="16"/>
                    <a:pt x="12" y="53"/>
                    <a:pt x="48" y="64"/>
                  </a:cubicBezTo>
                  <a:cubicBezTo>
                    <a:pt x="84" y="74"/>
                    <a:pt x="112" y="53"/>
                    <a:pt x="112" y="53"/>
                  </a:cubicBezTo>
                  <a:close/>
                  <a:moveTo>
                    <a:pt x="112" y="53"/>
                  </a:moveTo>
                  <a:cubicBezTo>
                    <a:pt x="112" y="53"/>
                    <a:pt x="112" y="53"/>
                    <a:pt x="112" y="5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8" name="Freeform 15"/>
            <p:cNvSpPr>
              <a:spLocks noEditPoints="1"/>
            </p:cNvSpPr>
            <p:nvPr/>
          </p:nvSpPr>
          <p:spPr bwMode="auto">
            <a:xfrm>
              <a:off x="1511300" y="501651"/>
              <a:ext cx="69850" cy="34925"/>
            </a:xfrm>
            <a:custGeom>
              <a:avLst/>
              <a:gdLst/>
              <a:ahLst/>
              <a:cxnLst>
                <a:cxn ang="0">
                  <a:pos x="118" y="27"/>
                </a:cxn>
                <a:cxn ang="0">
                  <a:pos x="61" y="1"/>
                </a:cxn>
                <a:cxn ang="0">
                  <a:pos x="0" y="27"/>
                </a:cxn>
                <a:cxn ang="0">
                  <a:pos x="60" y="57"/>
                </a:cxn>
                <a:cxn ang="0">
                  <a:pos x="118" y="27"/>
                </a:cxn>
                <a:cxn ang="0">
                  <a:pos x="118" y="27"/>
                </a:cxn>
                <a:cxn ang="0">
                  <a:pos x="118" y="27"/>
                </a:cxn>
              </a:cxnLst>
              <a:rect l="0" t="0" r="r" b="b"/>
              <a:pathLst>
                <a:path w="118" h="58">
                  <a:moveTo>
                    <a:pt x="118" y="27"/>
                  </a:moveTo>
                  <a:cubicBezTo>
                    <a:pt x="118" y="27"/>
                    <a:pt x="100" y="0"/>
                    <a:pt x="61" y="1"/>
                  </a:cubicBezTo>
                  <a:cubicBezTo>
                    <a:pt x="23" y="2"/>
                    <a:pt x="0" y="27"/>
                    <a:pt x="0" y="27"/>
                  </a:cubicBezTo>
                  <a:cubicBezTo>
                    <a:pt x="0" y="27"/>
                    <a:pt x="22" y="58"/>
                    <a:pt x="60" y="57"/>
                  </a:cubicBezTo>
                  <a:cubicBezTo>
                    <a:pt x="98" y="56"/>
                    <a:pt x="118" y="27"/>
                    <a:pt x="118" y="27"/>
                  </a:cubicBezTo>
                  <a:close/>
                  <a:moveTo>
                    <a:pt x="118" y="27"/>
                  </a:moveTo>
                  <a:cubicBezTo>
                    <a:pt x="118" y="27"/>
                    <a:pt x="118" y="27"/>
                    <a:pt x="118" y="2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9" name="Freeform 16"/>
            <p:cNvSpPr>
              <a:spLocks noEditPoints="1"/>
            </p:cNvSpPr>
            <p:nvPr/>
          </p:nvSpPr>
          <p:spPr bwMode="auto">
            <a:xfrm>
              <a:off x="1563688" y="525463"/>
              <a:ext cx="69850" cy="39688"/>
            </a:xfrm>
            <a:custGeom>
              <a:avLst/>
              <a:gdLst/>
              <a:ahLst/>
              <a:cxnLst>
                <a:cxn ang="0">
                  <a:pos x="57" y="5"/>
                </a:cxn>
                <a:cxn ang="0">
                  <a:pos x="0" y="39"/>
                </a:cxn>
                <a:cxn ang="0">
                  <a:pos x="63" y="62"/>
                </a:cxn>
                <a:cxn ang="0">
                  <a:pos x="117" y="25"/>
                </a:cxn>
                <a:cxn ang="0">
                  <a:pos x="57" y="5"/>
                </a:cxn>
                <a:cxn ang="0">
                  <a:pos x="57" y="5"/>
                </a:cxn>
                <a:cxn ang="0">
                  <a:pos x="57" y="5"/>
                </a:cxn>
              </a:cxnLst>
              <a:rect l="0" t="0" r="r" b="b"/>
              <a:pathLst>
                <a:path w="117" h="67">
                  <a:moveTo>
                    <a:pt x="57" y="5"/>
                  </a:moveTo>
                  <a:cubicBezTo>
                    <a:pt x="19" y="11"/>
                    <a:pt x="0" y="39"/>
                    <a:pt x="0" y="39"/>
                  </a:cubicBezTo>
                  <a:cubicBezTo>
                    <a:pt x="0" y="39"/>
                    <a:pt x="26" y="67"/>
                    <a:pt x="63" y="62"/>
                  </a:cubicBezTo>
                  <a:cubicBezTo>
                    <a:pt x="100" y="56"/>
                    <a:pt x="117" y="25"/>
                    <a:pt x="117" y="25"/>
                  </a:cubicBezTo>
                  <a:cubicBezTo>
                    <a:pt x="117" y="25"/>
                    <a:pt x="96" y="0"/>
                    <a:pt x="57" y="5"/>
                  </a:cubicBezTo>
                  <a:close/>
                  <a:moveTo>
                    <a:pt x="57" y="5"/>
                  </a:moveTo>
                  <a:cubicBezTo>
                    <a:pt x="57" y="5"/>
                    <a:pt x="57" y="5"/>
                    <a:pt x="57" y="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40" name="Freeform 17"/>
            <p:cNvSpPr>
              <a:spLocks noEditPoints="1"/>
            </p:cNvSpPr>
            <p:nvPr/>
          </p:nvSpPr>
          <p:spPr bwMode="auto">
            <a:xfrm>
              <a:off x="1490663" y="368301"/>
              <a:ext cx="184150" cy="176213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3" y="0"/>
                </a:cxn>
                <a:cxn ang="0">
                  <a:pos x="301" y="290"/>
                </a:cxn>
                <a:cxn ang="0">
                  <a:pos x="306" y="27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306" h="290">
                  <a:moveTo>
                    <a:pt x="22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0" y="201"/>
                    <a:pt x="301" y="290"/>
                  </a:cubicBezTo>
                  <a:cubicBezTo>
                    <a:pt x="306" y="272"/>
                    <a:pt x="306" y="272"/>
                    <a:pt x="306" y="272"/>
                  </a:cubicBezTo>
                  <a:cubicBezTo>
                    <a:pt x="19" y="188"/>
                    <a:pt x="22" y="8"/>
                    <a:pt x="22" y="0"/>
                  </a:cubicBezTo>
                  <a:close/>
                  <a:moveTo>
                    <a:pt x="22" y="0"/>
                  </a:move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41" name="Freeform 18"/>
            <p:cNvSpPr>
              <a:spLocks noEditPoints="1"/>
            </p:cNvSpPr>
            <p:nvPr/>
          </p:nvSpPr>
          <p:spPr bwMode="auto">
            <a:xfrm>
              <a:off x="1897063" y="355601"/>
              <a:ext cx="57150" cy="53975"/>
            </a:xfrm>
            <a:custGeom>
              <a:avLst/>
              <a:gdLst/>
              <a:ahLst/>
              <a:cxnLst>
                <a:cxn ang="0">
                  <a:pos x="8" y="87"/>
                </a:cxn>
                <a:cxn ang="0">
                  <a:pos x="69" y="64"/>
                </a:cxn>
                <a:cxn ang="0">
                  <a:pos x="87" y="0"/>
                </a:cxn>
                <a:cxn ang="0">
                  <a:pos x="27" y="27"/>
                </a:cxn>
                <a:cxn ang="0">
                  <a:pos x="8" y="87"/>
                </a:cxn>
                <a:cxn ang="0">
                  <a:pos x="8" y="87"/>
                </a:cxn>
                <a:cxn ang="0">
                  <a:pos x="8" y="87"/>
                </a:cxn>
              </a:cxnLst>
              <a:rect l="0" t="0" r="r" b="b"/>
              <a:pathLst>
                <a:path w="95" h="91">
                  <a:moveTo>
                    <a:pt x="8" y="87"/>
                  </a:moveTo>
                  <a:cubicBezTo>
                    <a:pt x="8" y="87"/>
                    <a:pt x="43" y="91"/>
                    <a:pt x="69" y="64"/>
                  </a:cubicBezTo>
                  <a:cubicBezTo>
                    <a:pt x="95" y="37"/>
                    <a:pt x="87" y="0"/>
                    <a:pt x="87" y="0"/>
                  </a:cubicBezTo>
                  <a:cubicBezTo>
                    <a:pt x="87" y="0"/>
                    <a:pt x="54" y="0"/>
                    <a:pt x="27" y="27"/>
                  </a:cubicBezTo>
                  <a:cubicBezTo>
                    <a:pt x="0" y="55"/>
                    <a:pt x="8" y="87"/>
                    <a:pt x="8" y="87"/>
                  </a:cubicBezTo>
                  <a:close/>
                  <a:moveTo>
                    <a:pt x="8" y="87"/>
                  </a:moveTo>
                  <a:cubicBezTo>
                    <a:pt x="8" y="87"/>
                    <a:pt x="8" y="87"/>
                    <a:pt x="8" y="8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42" name="Freeform 19"/>
            <p:cNvSpPr>
              <a:spLocks noEditPoints="1"/>
            </p:cNvSpPr>
            <p:nvPr/>
          </p:nvSpPr>
          <p:spPr bwMode="auto">
            <a:xfrm>
              <a:off x="1839913" y="333376"/>
              <a:ext cx="41275" cy="69850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43" y="118"/>
                </a:cxn>
                <a:cxn ang="0">
                  <a:pos x="62" y="58"/>
                </a:cxn>
                <a:cxn ang="0">
                  <a:pos x="29" y="0"/>
                </a:cxn>
                <a:cxn ang="0">
                  <a:pos x="6" y="64"/>
                </a:cxn>
                <a:cxn ang="0">
                  <a:pos x="6" y="64"/>
                </a:cxn>
                <a:cxn ang="0">
                  <a:pos x="6" y="64"/>
                </a:cxn>
              </a:cxnLst>
              <a:rect l="0" t="0" r="r" b="b"/>
              <a:pathLst>
                <a:path w="68" h="118">
                  <a:moveTo>
                    <a:pt x="6" y="64"/>
                  </a:moveTo>
                  <a:cubicBezTo>
                    <a:pt x="12" y="101"/>
                    <a:pt x="43" y="118"/>
                    <a:pt x="43" y="118"/>
                  </a:cubicBezTo>
                  <a:cubicBezTo>
                    <a:pt x="43" y="118"/>
                    <a:pt x="68" y="96"/>
                    <a:pt x="62" y="58"/>
                  </a:cubicBezTo>
                  <a:cubicBezTo>
                    <a:pt x="56" y="20"/>
                    <a:pt x="29" y="0"/>
                    <a:pt x="29" y="0"/>
                  </a:cubicBezTo>
                  <a:cubicBezTo>
                    <a:pt x="29" y="0"/>
                    <a:pt x="0" y="26"/>
                    <a:pt x="6" y="64"/>
                  </a:cubicBezTo>
                  <a:close/>
                  <a:moveTo>
                    <a:pt x="6" y="64"/>
                  </a:moveTo>
                  <a:cubicBezTo>
                    <a:pt x="6" y="64"/>
                    <a:pt x="6" y="64"/>
                    <a:pt x="6" y="6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43" name="Freeform 20"/>
            <p:cNvSpPr>
              <a:spLocks noEditPoints="1"/>
            </p:cNvSpPr>
            <p:nvPr/>
          </p:nvSpPr>
          <p:spPr bwMode="auto">
            <a:xfrm>
              <a:off x="1819275" y="388938"/>
              <a:ext cx="34925" cy="71438"/>
            </a:xfrm>
            <a:custGeom>
              <a:avLst/>
              <a:gdLst/>
              <a:ahLst/>
              <a:cxnLst>
                <a:cxn ang="0">
                  <a:pos x="1" y="60"/>
                </a:cxn>
                <a:cxn ang="0">
                  <a:pos x="30" y="119"/>
                </a:cxn>
                <a:cxn ang="0">
                  <a:pos x="57" y="62"/>
                </a:cxn>
                <a:cxn ang="0">
                  <a:pos x="32" y="0"/>
                </a:cxn>
                <a:cxn ang="0">
                  <a:pos x="1" y="60"/>
                </a:cxn>
                <a:cxn ang="0">
                  <a:pos x="1" y="60"/>
                </a:cxn>
                <a:cxn ang="0">
                  <a:pos x="1" y="60"/>
                </a:cxn>
              </a:cxnLst>
              <a:rect l="0" t="0" r="r" b="b"/>
              <a:pathLst>
                <a:path w="58" h="119">
                  <a:moveTo>
                    <a:pt x="1" y="60"/>
                  </a:moveTo>
                  <a:cubicBezTo>
                    <a:pt x="2" y="97"/>
                    <a:pt x="30" y="119"/>
                    <a:pt x="30" y="119"/>
                  </a:cubicBezTo>
                  <a:cubicBezTo>
                    <a:pt x="30" y="119"/>
                    <a:pt x="58" y="100"/>
                    <a:pt x="57" y="62"/>
                  </a:cubicBezTo>
                  <a:cubicBezTo>
                    <a:pt x="57" y="23"/>
                    <a:pt x="32" y="0"/>
                    <a:pt x="32" y="0"/>
                  </a:cubicBezTo>
                  <a:cubicBezTo>
                    <a:pt x="32" y="0"/>
                    <a:pt x="0" y="22"/>
                    <a:pt x="1" y="60"/>
                  </a:cubicBezTo>
                  <a:close/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44" name="Freeform 21"/>
            <p:cNvSpPr>
              <a:spLocks noEditPoints="1"/>
            </p:cNvSpPr>
            <p:nvPr/>
          </p:nvSpPr>
          <p:spPr bwMode="auto">
            <a:xfrm>
              <a:off x="1779588" y="422276"/>
              <a:ext cx="36513" cy="69850"/>
            </a:xfrm>
            <a:custGeom>
              <a:avLst/>
              <a:gdLst/>
              <a:ahLst/>
              <a:cxnLst>
                <a:cxn ang="0">
                  <a:pos x="3" y="56"/>
                </a:cxn>
                <a:cxn ang="0">
                  <a:pos x="27" y="117"/>
                </a:cxn>
                <a:cxn ang="0">
                  <a:pos x="59" y="63"/>
                </a:cxn>
                <a:cxn ang="0">
                  <a:pos x="40" y="0"/>
                </a:cxn>
                <a:cxn ang="0">
                  <a:pos x="3" y="56"/>
                </a:cxn>
                <a:cxn ang="0">
                  <a:pos x="3" y="56"/>
                </a:cxn>
                <a:cxn ang="0">
                  <a:pos x="3" y="56"/>
                </a:cxn>
              </a:cxnLst>
              <a:rect l="0" t="0" r="r" b="b"/>
              <a:pathLst>
                <a:path w="62" h="117">
                  <a:moveTo>
                    <a:pt x="3" y="56"/>
                  </a:moveTo>
                  <a:cubicBezTo>
                    <a:pt x="0" y="94"/>
                    <a:pt x="27" y="117"/>
                    <a:pt x="27" y="117"/>
                  </a:cubicBezTo>
                  <a:cubicBezTo>
                    <a:pt x="27" y="117"/>
                    <a:pt x="56" y="102"/>
                    <a:pt x="59" y="63"/>
                  </a:cubicBezTo>
                  <a:cubicBezTo>
                    <a:pt x="62" y="25"/>
                    <a:pt x="40" y="0"/>
                    <a:pt x="40" y="0"/>
                  </a:cubicBezTo>
                  <a:cubicBezTo>
                    <a:pt x="40" y="0"/>
                    <a:pt x="6" y="19"/>
                    <a:pt x="3" y="56"/>
                  </a:cubicBezTo>
                  <a:close/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45" name="Freeform 22"/>
            <p:cNvSpPr>
              <a:spLocks noEditPoints="1"/>
            </p:cNvSpPr>
            <p:nvPr/>
          </p:nvSpPr>
          <p:spPr bwMode="auto">
            <a:xfrm>
              <a:off x="1730375" y="455613"/>
              <a:ext cx="47625" cy="65088"/>
            </a:xfrm>
            <a:custGeom>
              <a:avLst/>
              <a:gdLst/>
              <a:ahLst/>
              <a:cxnLst>
                <a:cxn ang="0">
                  <a:pos x="13" y="43"/>
                </a:cxn>
                <a:cxn ang="0">
                  <a:pos x="18" y="109"/>
                </a:cxn>
                <a:cxn ang="0">
                  <a:pos x="64" y="66"/>
                </a:cxn>
                <a:cxn ang="0">
                  <a:pos x="64" y="0"/>
                </a:cxn>
                <a:cxn ang="0">
                  <a:pos x="13" y="43"/>
                </a:cxn>
                <a:cxn ang="0">
                  <a:pos x="13" y="43"/>
                </a:cxn>
                <a:cxn ang="0">
                  <a:pos x="13" y="43"/>
                </a:cxn>
              </a:cxnLst>
              <a:rect l="0" t="0" r="r" b="b"/>
              <a:pathLst>
                <a:path w="78" h="109">
                  <a:moveTo>
                    <a:pt x="13" y="43"/>
                  </a:moveTo>
                  <a:cubicBezTo>
                    <a:pt x="0" y="78"/>
                    <a:pt x="18" y="109"/>
                    <a:pt x="18" y="109"/>
                  </a:cubicBezTo>
                  <a:cubicBezTo>
                    <a:pt x="18" y="109"/>
                    <a:pt x="51" y="102"/>
                    <a:pt x="64" y="66"/>
                  </a:cubicBezTo>
                  <a:cubicBezTo>
                    <a:pt x="78" y="30"/>
                    <a:pt x="64" y="0"/>
                    <a:pt x="64" y="0"/>
                  </a:cubicBezTo>
                  <a:cubicBezTo>
                    <a:pt x="64" y="0"/>
                    <a:pt x="27" y="8"/>
                    <a:pt x="13" y="43"/>
                  </a:cubicBezTo>
                  <a:close/>
                  <a:moveTo>
                    <a:pt x="13" y="43"/>
                  </a:moveTo>
                  <a:cubicBezTo>
                    <a:pt x="13" y="43"/>
                    <a:pt x="13" y="43"/>
                    <a:pt x="13" y="4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46" name="Freeform 23"/>
            <p:cNvSpPr>
              <a:spLocks noEditPoints="1"/>
            </p:cNvSpPr>
            <p:nvPr/>
          </p:nvSpPr>
          <p:spPr bwMode="auto">
            <a:xfrm>
              <a:off x="1879600" y="287338"/>
              <a:ext cx="41275" cy="71438"/>
            </a:xfrm>
            <a:custGeom>
              <a:avLst/>
              <a:gdLst/>
              <a:ahLst/>
              <a:cxnLst>
                <a:cxn ang="0">
                  <a:pos x="63" y="64"/>
                </a:cxn>
                <a:cxn ang="0">
                  <a:pos x="42" y="0"/>
                </a:cxn>
                <a:cxn ang="0">
                  <a:pos x="7" y="56"/>
                </a:cxn>
                <a:cxn ang="0">
                  <a:pos x="24" y="117"/>
                </a:cxn>
                <a:cxn ang="0">
                  <a:pos x="63" y="64"/>
                </a:cxn>
                <a:cxn ang="0">
                  <a:pos x="63" y="64"/>
                </a:cxn>
                <a:cxn ang="0">
                  <a:pos x="63" y="64"/>
                </a:cxn>
              </a:cxnLst>
              <a:rect l="0" t="0" r="r" b="b"/>
              <a:pathLst>
                <a:path w="69" h="117">
                  <a:moveTo>
                    <a:pt x="63" y="64"/>
                  </a:moveTo>
                  <a:cubicBezTo>
                    <a:pt x="69" y="27"/>
                    <a:pt x="42" y="0"/>
                    <a:pt x="42" y="0"/>
                  </a:cubicBezTo>
                  <a:cubicBezTo>
                    <a:pt x="42" y="0"/>
                    <a:pt x="14" y="18"/>
                    <a:pt x="7" y="56"/>
                  </a:cubicBezTo>
                  <a:cubicBezTo>
                    <a:pt x="0" y="94"/>
                    <a:pt x="24" y="117"/>
                    <a:pt x="24" y="117"/>
                  </a:cubicBezTo>
                  <a:cubicBezTo>
                    <a:pt x="24" y="117"/>
                    <a:pt x="56" y="101"/>
                    <a:pt x="63" y="64"/>
                  </a:cubicBezTo>
                  <a:close/>
                  <a:moveTo>
                    <a:pt x="63" y="64"/>
                  </a:moveTo>
                  <a:cubicBezTo>
                    <a:pt x="63" y="64"/>
                    <a:pt x="63" y="64"/>
                    <a:pt x="63" y="6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47" name="Freeform 24"/>
            <p:cNvSpPr>
              <a:spLocks noEditPoints="1"/>
            </p:cNvSpPr>
            <p:nvPr/>
          </p:nvSpPr>
          <p:spPr bwMode="auto">
            <a:xfrm>
              <a:off x="1881188" y="409576"/>
              <a:ext cx="61913" cy="50800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0" y="70"/>
                </a:cxn>
                <a:cxn ang="0">
                  <a:pos x="66" y="66"/>
                </a:cxn>
                <a:cxn ang="0">
                  <a:pos x="102" y="10"/>
                </a:cxn>
                <a:cxn ang="0">
                  <a:pos x="36" y="18"/>
                </a:cxn>
                <a:cxn ang="0">
                  <a:pos x="36" y="18"/>
                </a:cxn>
                <a:cxn ang="0">
                  <a:pos x="36" y="18"/>
                </a:cxn>
              </a:cxnLst>
              <a:rect l="0" t="0" r="r" b="b"/>
              <a:pathLst>
                <a:path w="102" h="84">
                  <a:moveTo>
                    <a:pt x="36" y="18"/>
                  </a:moveTo>
                  <a:cubicBezTo>
                    <a:pt x="2" y="37"/>
                    <a:pt x="0" y="70"/>
                    <a:pt x="0" y="70"/>
                  </a:cubicBezTo>
                  <a:cubicBezTo>
                    <a:pt x="0" y="70"/>
                    <a:pt x="33" y="84"/>
                    <a:pt x="66" y="66"/>
                  </a:cubicBezTo>
                  <a:cubicBezTo>
                    <a:pt x="99" y="48"/>
                    <a:pt x="102" y="10"/>
                    <a:pt x="102" y="10"/>
                  </a:cubicBezTo>
                  <a:cubicBezTo>
                    <a:pt x="102" y="10"/>
                    <a:pt x="70" y="0"/>
                    <a:pt x="36" y="18"/>
                  </a:cubicBezTo>
                  <a:close/>
                  <a:moveTo>
                    <a:pt x="36" y="18"/>
                  </a:moveTo>
                  <a:cubicBezTo>
                    <a:pt x="36" y="18"/>
                    <a:pt x="36" y="18"/>
                    <a:pt x="36" y="18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48" name="Freeform 25"/>
            <p:cNvSpPr>
              <a:spLocks noEditPoints="1"/>
            </p:cNvSpPr>
            <p:nvPr/>
          </p:nvSpPr>
          <p:spPr bwMode="auto">
            <a:xfrm>
              <a:off x="1847850" y="458788"/>
              <a:ext cx="68263" cy="44450"/>
            </a:xfrm>
            <a:custGeom>
              <a:avLst/>
              <a:gdLst/>
              <a:ahLst/>
              <a:cxnLst>
                <a:cxn ang="0">
                  <a:pos x="46" y="10"/>
                </a:cxn>
                <a:cxn ang="0">
                  <a:pos x="0" y="53"/>
                </a:cxn>
                <a:cxn ang="0">
                  <a:pos x="65" y="64"/>
                </a:cxn>
                <a:cxn ang="0">
                  <a:pos x="113" y="16"/>
                </a:cxn>
                <a:cxn ang="0">
                  <a:pos x="46" y="10"/>
                </a:cxn>
                <a:cxn ang="0">
                  <a:pos x="46" y="10"/>
                </a:cxn>
                <a:cxn ang="0">
                  <a:pos x="46" y="10"/>
                </a:cxn>
              </a:cxnLst>
              <a:rect l="0" t="0" r="r" b="b"/>
              <a:pathLst>
                <a:path w="113" h="74">
                  <a:moveTo>
                    <a:pt x="46" y="10"/>
                  </a:moveTo>
                  <a:cubicBezTo>
                    <a:pt x="9" y="21"/>
                    <a:pt x="0" y="53"/>
                    <a:pt x="0" y="53"/>
                  </a:cubicBezTo>
                  <a:cubicBezTo>
                    <a:pt x="0" y="53"/>
                    <a:pt x="28" y="74"/>
                    <a:pt x="65" y="64"/>
                  </a:cubicBezTo>
                  <a:cubicBezTo>
                    <a:pt x="101" y="53"/>
                    <a:pt x="113" y="16"/>
                    <a:pt x="113" y="16"/>
                  </a:cubicBezTo>
                  <a:cubicBezTo>
                    <a:pt x="113" y="16"/>
                    <a:pt x="84" y="0"/>
                    <a:pt x="46" y="10"/>
                  </a:cubicBezTo>
                  <a:close/>
                  <a:moveTo>
                    <a:pt x="46" y="10"/>
                  </a:moveTo>
                  <a:cubicBezTo>
                    <a:pt x="46" y="10"/>
                    <a:pt x="46" y="10"/>
                    <a:pt x="46" y="1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49" name="Freeform 26"/>
            <p:cNvSpPr>
              <a:spLocks noEditPoints="1"/>
            </p:cNvSpPr>
            <p:nvPr/>
          </p:nvSpPr>
          <p:spPr bwMode="auto">
            <a:xfrm>
              <a:off x="1809750" y="501651"/>
              <a:ext cx="69850" cy="34925"/>
            </a:xfrm>
            <a:custGeom>
              <a:avLst/>
              <a:gdLst/>
              <a:ahLst/>
              <a:cxnLst>
                <a:cxn ang="0">
                  <a:pos x="57" y="1"/>
                </a:cxn>
                <a:cxn ang="0">
                  <a:pos x="0" y="27"/>
                </a:cxn>
                <a:cxn ang="0">
                  <a:pos x="58" y="57"/>
                </a:cxn>
                <a:cxn ang="0">
                  <a:pos x="118" y="27"/>
                </a:cxn>
                <a:cxn ang="0">
                  <a:pos x="57" y="1"/>
                </a:cxn>
                <a:cxn ang="0">
                  <a:pos x="57" y="1"/>
                </a:cxn>
                <a:cxn ang="0">
                  <a:pos x="57" y="1"/>
                </a:cxn>
              </a:cxnLst>
              <a:rect l="0" t="0" r="r" b="b"/>
              <a:pathLst>
                <a:path w="118" h="58">
                  <a:moveTo>
                    <a:pt x="57" y="1"/>
                  </a:moveTo>
                  <a:cubicBezTo>
                    <a:pt x="19" y="0"/>
                    <a:pt x="0" y="27"/>
                    <a:pt x="0" y="27"/>
                  </a:cubicBezTo>
                  <a:cubicBezTo>
                    <a:pt x="0" y="27"/>
                    <a:pt x="21" y="56"/>
                    <a:pt x="58" y="57"/>
                  </a:cubicBezTo>
                  <a:cubicBezTo>
                    <a:pt x="96" y="58"/>
                    <a:pt x="118" y="27"/>
                    <a:pt x="118" y="27"/>
                  </a:cubicBezTo>
                  <a:cubicBezTo>
                    <a:pt x="118" y="27"/>
                    <a:pt x="96" y="2"/>
                    <a:pt x="57" y="1"/>
                  </a:cubicBezTo>
                  <a:close/>
                  <a:moveTo>
                    <a:pt x="57" y="1"/>
                  </a:moveTo>
                  <a:cubicBezTo>
                    <a:pt x="57" y="1"/>
                    <a:pt x="57" y="1"/>
                    <a:pt x="57" y="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50" name="Freeform 27"/>
            <p:cNvSpPr>
              <a:spLocks noEditPoints="1"/>
            </p:cNvSpPr>
            <p:nvPr/>
          </p:nvSpPr>
          <p:spPr bwMode="auto">
            <a:xfrm>
              <a:off x="1757363" y="525463"/>
              <a:ext cx="69850" cy="39688"/>
            </a:xfrm>
            <a:custGeom>
              <a:avLst/>
              <a:gdLst/>
              <a:ahLst/>
              <a:cxnLst>
                <a:cxn ang="0">
                  <a:pos x="60" y="6"/>
                </a:cxn>
                <a:cxn ang="0">
                  <a:pos x="0" y="25"/>
                </a:cxn>
                <a:cxn ang="0">
                  <a:pos x="54" y="62"/>
                </a:cxn>
                <a:cxn ang="0">
                  <a:pos x="118" y="39"/>
                </a:cxn>
                <a:cxn ang="0">
                  <a:pos x="60" y="6"/>
                </a:cxn>
                <a:cxn ang="0">
                  <a:pos x="60" y="6"/>
                </a:cxn>
                <a:cxn ang="0">
                  <a:pos x="60" y="6"/>
                </a:cxn>
              </a:cxnLst>
              <a:rect l="0" t="0" r="r" b="b"/>
              <a:pathLst>
                <a:path w="118" h="67">
                  <a:moveTo>
                    <a:pt x="60" y="6"/>
                  </a:moveTo>
                  <a:cubicBezTo>
                    <a:pt x="22" y="0"/>
                    <a:pt x="0" y="25"/>
                    <a:pt x="0" y="25"/>
                  </a:cubicBezTo>
                  <a:cubicBezTo>
                    <a:pt x="0" y="25"/>
                    <a:pt x="17" y="56"/>
                    <a:pt x="54" y="62"/>
                  </a:cubicBezTo>
                  <a:cubicBezTo>
                    <a:pt x="92" y="67"/>
                    <a:pt x="118" y="39"/>
                    <a:pt x="118" y="39"/>
                  </a:cubicBezTo>
                  <a:cubicBezTo>
                    <a:pt x="118" y="39"/>
                    <a:pt x="98" y="11"/>
                    <a:pt x="60" y="6"/>
                  </a:cubicBezTo>
                  <a:close/>
                  <a:moveTo>
                    <a:pt x="60" y="6"/>
                  </a:moveTo>
                  <a:cubicBezTo>
                    <a:pt x="60" y="6"/>
                    <a:pt x="60" y="6"/>
                    <a:pt x="60" y="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51" name="Freeform 28"/>
            <p:cNvSpPr>
              <a:spLocks noEditPoints="1"/>
            </p:cNvSpPr>
            <p:nvPr/>
          </p:nvSpPr>
          <p:spPr bwMode="auto">
            <a:xfrm>
              <a:off x="1716088" y="368301"/>
              <a:ext cx="184150" cy="176213"/>
            </a:xfrm>
            <a:custGeom>
              <a:avLst/>
              <a:gdLst/>
              <a:ahLst/>
              <a:cxnLst>
                <a:cxn ang="0">
                  <a:pos x="303" y="0"/>
                </a:cxn>
                <a:cxn ang="0">
                  <a:pos x="285" y="1"/>
                </a:cxn>
                <a:cxn ang="0">
                  <a:pos x="0" y="272"/>
                </a:cxn>
                <a:cxn ang="0">
                  <a:pos x="5" y="290"/>
                </a:cxn>
                <a:cxn ang="0">
                  <a:pos x="303" y="0"/>
                </a:cxn>
                <a:cxn ang="0">
                  <a:pos x="303" y="0"/>
                </a:cxn>
                <a:cxn ang="0">
                  <a:pos x="303" y="0"/>
                </a:cxn>
              </a:cxnLst>
              <a:rect l="0" t="0" r="r" b="b"/>
              <a:pathLst>
                <a:path w="307" h="290">
                  <a:moveTo>
                    <a:pt x="303" y="0"/>
                  </a:moveTo>
                  <a:cubicBezTo>
                    <a:pt x="285" y="1"/>
                    <a:pt x="285" y="1"/>
                    <a:pt x="285" y="1"/>
                  </a:cubicBezTo>
                  <a:cubicBezTo>
                    <a:pt x="285" y="8"/>
                    <a:pt x="287" y="188"/>
                    <a:pt x="0" y="272"/>
                  </a:cubicBezTo>
                  <a:cubicBezTo>
                    <a:pt x="5" y="290"/>
                    <a:pt x="5" y="290"/>
                    <a:pt x="5" y="290"/>
                  </a:cubicBezTo>
                  <a:cubicBezTo>
                    <a:pt x="307" y="202"/>
                    <a:pt x="303" y="2"/>
                    <a:pt x="303" y="0"/>
                  </a:cubicBezTo>
                  <a:close/>
                  <a:moveTo>
                    <a:pt x="303" y="0"/>
                  </a:moveTo>
                  <a:cubicBezTo>
                    <a:pt x="303" y="0"/>
                    <a:pt x="303" y="0"/>
                    <a:pt x="303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52" name="Rectangle 51"/>
          <p:cNvSpPr/>
          <p:nvPr/>
        </p:nvSpPr>
        <p:spPr>
          <a:xfrm>
            <a:off x="434009" y="1591882"/>
            <a:ext cx="5543370" cy="3262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/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Rinkos konsultacijų reikšmės didinimas–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rinkos konsultacijos privalomos tarptautiniuose ir supaprastintuose pirkimuose, jei per paskutinius 12 mėn. vykdytame paskutiniame tokio paties ar panašaus pirkimo objekto pirkime nebuvo gauta arba gautas tik vienas tinkamas pasiūlymas</a:t>
            </a:r>
          </a:p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9" name="Freeform 58"/>
          <p:cNvSpPr>
            <a:spLocks noEditPoints="1"/>
          </p:cNvSpPr>
          <p:nvPr/>
        </p:nvSpPr>
        <p:spPr bwMode="auto">
          <a:xfrm>
            <a:off x="508000" y="4778204"/>
            <a:ext cx="869000" cy="868997"/>
          </a:xfrm>
          <a:custGeom>
            <a:avLst/>
            <a:gdLst/>
            <a:ahLst/>
            <a:cxnLst>
              <a:cxn ang="0">
                <a:pos x="146" y="130"/>
              </a:cxn>
              <a:cxn ang="0">
                <a:pos x="130" y="146"/>
              </a:cxn>
              <a:cxn ang="0">
                <a:pos x="146" y="162"/>
              </a:cxn>
              <a:cxn ang="0">
                <a:pos x="162" y="146"/>
              </a:cxn>
              <a:cxn ang="0">
                <a:pos x="146" y="130"/>
              </a:cxn>
              <a:cxn ang="0">
                <a:pos x="146" y="0"/>
              </a:cxn>
              <a:cxn ang="0">
                <a:pos x="0" y="146"/>
              </a:cxn>
              <a:cxn ang="0">
                <a:pos x="146" y="291"/>
              </a:cxn>
              <a:cxn ang="0">
                <a:pos x="291" y="146"/>
              </a:cxn>
              <a:cxn ang="0">
                <a:pos x="146" y="0"/>
              </a:cxn>
              <a:cxn ang="0">
                <a:pos x="178" y="178"/>
              </a:cxn>
              <a:cxn ang="0">
                <a:pos x="58" y="233"/>
              </a:cxn>
              <a:cxn ang="0">
                <a:pos x="114" y="114"/>
              </a:cxn>
              <a:cxn ang="0">
                <a:pos x="233" y="58"/>
              </a:cxn>
              <a:cxn ang="0">
                <a:pos x="178" y="178"/>
              </a:cxn>
              <a:cxn ang="0">
                <a:pos x="178" y="178"/>
              </a:cxn>
              <a:cxn ang="0">
                <a:pos x="178" y="178"/>
              </a:cxn>
            </a:cxnLst>
            <a:rect l="0" t="0" r="r" b="b"/>
            <a:pathLst>
              <a:path w="291" h="291">
                <a:moveTo>
                  <a:pt x="146" y="130"/>
                </a:moveTo>
                <a:cubicBezTo>
                  <a:pt x="137" y="130"/>
                  <a:pt x="130" y="137"/>
                  <a:pt x="130" y="146"/>
                </a:cubicBezTo>
                <a:cubicBezTo>
                  <a:pt x="130" y="155"/>
                  <a:pt x="137" y="162"/>
                  <a:pt x="146" y="162"/>
                </a:cubicBezTo>
                <a:cubicBezTo>
                  <a:pt x="154" y="162"/>
                  <a:pt x="162" y="155"/>
                  <a:pt x="162" y="146"/>
                </a:cubicBezTo>
                <a:cubicBezTo>
                  <a:pt x="162" y="137"/>
                  <a:pt x="154" y="130"/>
                  <a:pt x="146" y="130"/>
                </a:cubicBezTo>
                <a:close/>
                <a:moveTo>
                  <a:pt x="146" y="0"/>
                </a:moveTo>
                <a:cubicBezTo>
                  <a:pt x="66" y="0"/>
                  <a:pt x="0" y="66"/>
                  <a:pt x="0" y="146"/>
                </a:cubicBezTo>
                <a:cubicBezTo>
                  <a:pt x="0" y="226"/>
                  <a:pt x="66" y="291"/>
                  <a:pt x="146" y="291"/>
                </a:cubicBezTo>
                <a:cubicBezTo>
                  <a:pt x="226" y="291"/>
                  <a:pt x="291" y="226"/>
                  <a:pt x="291" y="146"/>
                </a:cubicBezTo>
                <a:cubicBezTo>
                  <a:pt x="291" y="66"/>
                  <a:pt x="226" y="0"/>
                  <a:pt x="146" y="0"/>
                </a:cubicBezTo>
                <a:close/>
                <a:moveTo>
                  <a:pt x="178" y="178"/>
                </a:moveTo>
                <a:cubicBezTo>
                  <a:pt x="58" y="233"/>
                  <a:pt x="58" y="233"/>
                  <a:pt x="58" y="233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233" y="58"/>
                  <a:pt x="233" y="58"/>
                  <a:pt x="233" y="58"/>
                </a:cubicBezTo>
                <a:lnTo>
                  <a:pt x="178" y="178"/>
                </a:lnTo>
                <a:close/>
                <a:moveTo>
                  <a:pt x="178" y="178"/>
                </a:moveTo>
                <a:cubicBezTo>
                  <a:pt x="178" y="178"/>
                  <a:pt x="178" y="178"/>
                  <a:pt x="178" y="178"/>
                </a:cubicBezTo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60" name="Rectangle 59"/>
          <p:cNvSpPr/>
          <p:nvPr/>
        </p:nvSpPr>
        <p:spPr>
          <a:xfrm>
            <a:off x="1737788" y="4997260"/>
            <a:ext cx="434524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lt-LT" sz="2800" dirty="0"/>
              <a:t>Įsigalioja 2022 m. sausio 1 d</a:t>
            </a:r>
            <a:r>
              <a:rPr lang="lt-LT" dirty="0"/>
              <a:t>.</a:t>
            </a:r>
            <a:endParaRPr lang="en-US" sz="1467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1758491" y="4851400"/>
            <a:ext cx="4337509" cy="0"/>
          </a:xfrm>
          <a:prstGeom prst="line">
            <a:avLst/>
          </a:prstGeom>
          <a:ln w="19050">
            <a:solidFill>
              <a:schemeClr val="tx2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1" y="5969000"/>
            <a:ext cx="830409" cy="79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07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2" grpId="0"/>
      <p:bldP spid="59" grpId="0" animBg="1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46" r="22046"/>
          <a:stretch>
            <a:fillRect/>
          </a:stretch>
        </p:blipFill>
        <p:spPr>
          <a:xfrm>
            <a:off x="7225990" y="0"/>
            <a:ext cx="4966010" cy="6858000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8891" y="474504"/>
            <a:ext cx="7010400" cy="474845"/>
          </a:xfrm>
        </p:spPr>
        <p:txBody>
          <a:bodyPr/>
          <a:lstStyle/>
          <a:p>
            <a:r>
              <a:rPr lang="lt-LT" dirty="0"/>
              <a:t>Nauda</a:t>
            </a:r>
            <a:endParaRPr lang="en-US" dirty="0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 flipH="1">
            <a:off x="5713604" y="3378200"/>
            <a:ext cx="777763" cy="774971"/>
          </a:xfrm>
          <a:custGeom>
            <a:avLst/>
            <a:gdLst/>
            <a:ahLst/>
            <a:cxnLst>
              <a:cxn ang="0">
                <a:pos x="309" y="180"/>
              </a:cxn>
              <a:cxn ang="0">
                <a:pos x="233" y="232"/>
              </a:cxn>
              <a:cxn ang="0">
                <a:pos x="180" y="308"/>
              </a:cxn>
              <a:cxn ang="0">
                <a:pos x="215" y="381"/>
              </a:cxn>
              <a:cxn ang="0">
                <a:pos x="231" y="393"/>
              </a:cxn>
              <a:cxn ang="0">
                <a:pos x="227" y="448"/>
              </a:cxn>
              <a:cxn ang="0">
                <a:pos x="162" y="472"/>
              </a:cxn>
              <a:cxn ang="0">
                <a:pos x="198" y="558"/>
              </a:cxn>
              <a:cxn ang="0">
                <a:pos x="261" y="625"/>
              </a:cxn>
              <a:cxn ang="0">
                <a:pos x="344" y="667"/>
              </a:cxn>
              <a:cxn ang="0">
                <a:pos x="384" y="611"/>
              </a:cxn>
              <a:cxn ang="0">
                <a:pos x="437" y="602"/>
              </a:cxn>
              <a:cxn ang="0">
                <a:pos x="454" y="615"/>
              </a:cxn>
              <a:cxn ang="0">
                <a:pos x="510" y="661"/>
              </a:cxn>
              <a:cxn ang="0">
                <a:pos x="589" y="614"/>
              </a:cxn>
              <a:cxn ang="0">
                <a:pos x="648" y="542"/>
              </a:cxn>
              <a:cxn ang="0">
                <a:pos x="677" y="453"/>
              </a:cxn>
              <a:cxn ang="0">
                <a:pos x="607" y="444"/>
              </a:cxn>
              <a:cxn ang="0">
                <a:pos x="607" y="389"/>
              </a:cxn>
              <a:cxn ang="0">
                <a:pos x="677" y="381"/>
              </a:cxn>
              <a:cxn ang="0">
                <a:pos x="645" y="287"/>
              </a:cxn>
              <a:cxn ang="0">
                <a:pos x="581" y="213"/>
              </a:cxn>
              <a:cxn ang="0">
                <a:pos x="494" y="167"/>
              </a:cxn>
              <a:cxn ang="0">
                <a:pos x="452" y="223"/>
              </a:cxn>
              <a:cxn ang="0">
                <a:pos x="399" y="231"/>
              </a:cxn>
              <a:cxn ang="0">
                <a:pos x="382" y="219"/>
              </a:cxn>
              <a:cxn ang="0">
                <a:pos x="441" y="1"/>
              </a:cxn>
              <a:cxn ang="0">
                <a:pos x="454" y="17"/>
              </a:cxn>
              <a:cxn ang="0">
                <a:pos x="540" y="103"/>
              </a:cxn>
              <a:cxn ang="0">
                <a:pos x="633" y="157"/>
              </a:cxn>
              <a:cxn ang="0">
                <a:pos x="703" y="237"/>
              </a:cxn>
              <a:cxn ang="0">
                <a:pos x="746" y="337"/>
              </a:cxn>
              <a:cxn ang="0">
                <a:pos x="827" y="383"/>
              </a:cxn>
              <a:cxn ang="0">
                <a:pos x="836" y="436"/>
              </a:cxn>
              <a:cxn ang="0">
                <a:pos x="823" y="452"/>
              </a:cxn>
              <a:cxn ang="0">
                <a:pos x="740" y="518"/>
              </a:cxn>
              <a:cxn ang="0">
                <a:pos x="691" y="614"/>
              </a:cxn>
              <a:cxn ang="0">
                <a:pos x="616" y="689"/>
              </a:cxn>
              <a:cxn ang="0">
                <a:pos x="519" y="738"/>
              </a:cxn>
              <a:cxn ang="0">
                <a:pos x="454" y="821"/>
              </a:cxn>
              <a:cxn ang="0">
                <a:pos x="437" y="833"/>
              </a:cxn>
              <a:cxn ang="0">
                <a:pos x="384" y="825"/>
              </a:cxn>
              <a:cxn ang="0">
                <a:pos x="338" y="744"/>
              </a:cxn>
              <a:cxn ang="0">
                <a:pos x="238" y="701"/>
              </a:cxn>
              <a:cxn ang="0">
                <a:pos x="158" y="631"/>
              </a:cxn>
              <a:cxn ang="0">
                <a:pos x="103" y="538"/>
              </a:cxn>
              <a:cxn ang="0">
                <a:pos x="17" y="453"/>
              </a:cxn>
              <a:cxn ang="0">
                <a:pos x="1" y="440"/>
              </a:cxn>
              <a:cxn ang="0">
                <a:pos x="5" y="386"/>
              </a:cxn>
              <a:cxn ang="0">
                <a:pos x="85" y="359"/>
              </a:cxn>
              <a:cxn ang="0">
                <a:pos x="121" y="256"/>
              </a:cxn>
              <a:cxn ang="0">
                <a:pos x="187" y="171"/>
              </a:cxn>
              <a:cxn ang="0">
                <a:pos x="276" y="111"/>
              </a:cxn>
              <a:cxn ang="0">
                <a:pos x="382" y="82"/>
              </a:cxn>
              <a:cxn ang="0">
                <a:pos x="390" y="2"/>
              </a:cxn>
            </a:cxnLst>
            <a:rect l="0" t="0" r="r" b="b"/>
            <a:pathLst>
              <a:path w="836" h="833">
                <a:moveTo>
                  <a:pt x="382" y="158"/>
                </a:moveTo>
                <a:lnTo>
                  <a:pt x="363" y="162"/>
                </a:lnTo>
                <a:lnTo>
                  <a:pt x="344" y="166"/>
                </a:lnTo>
                <a:lnTo>
                  <a:pt x="327" y="172"/>
                </a:lnTo>
                <a:lnTo>
                  <a:pt x="309" y="180"/>
                </a:lnTo>
                <a:lnTo>
                  <a:pt x="292" y="188"/>
                </a:lnTo>
                <a:lnTo>
                  <a:pt x="276" y="197"/>
                </a:lnTo>
                <a:lnTo>
                  <a:pt x="261" y="208"/>
                </a:lnTo>
                <a:lnTo>
                  <a:pt x="247" y="220"/>
                </a:lnTo>
                <a:lnTo>
                  <a:pt x="233" y="232"/>
                </a:lnTo>
                <a:lnTo>
                  <a:pt x="220" y="246"/>
                </a:lnTo>
                <a:lnTo>
                  <a:pt x="209" y="260"/>
                </a:lnTo>
                <a:lnTo>
                  <a:pt x="198" y="275"/>
                </a:lnTo>
                <a:lnTo>
                  <a:pt x="188" y="291"/>
                </a:lnTo>
                <a:lnTo>
                  <a:pt x="180" y="308"/>
                </a:lnTo>
                <a:lnTo>
                  <a:pt x="173" y="325"/>
                </a:lnTo>
                <a:lnTo>
                  <a:pt x="167" y="343"/>
                </a:lnTo>
                <a:lnTo>
                  <a:pt x="162" y="362"/>
                </a:lnTo>
                <a:lnTo>
                  <a:pt x="159" y="381"/>
                </a:lnTo>
                <a:lnTo>
                  <a:pt x="215" y="381"/>
                </a:lnTo>
                <a:lnTo>
                  <a:pt x="219" y="381"/>
                </a:lnTo>
                <a:lnTo>
                  <a:pt x="223" y="383"/>
                </a:lnTo>
                <a:lnTo>
                  <a:pt x="227" y="386"/>
                </a:lnTo>
                <a:lnTo>
                  <a:pt x="230" y="389"/>
                </a:lnTo>
                <a:lnTo>
                  <a:pt x="231" y="393"/>
                </a:lnTo>
                <a:lnTo>
                  <a:pt x="232" y="398"/>
                </a:lnTo>
                <a:lnTo>
                  <a:pt x="232" y="436"/>
                </a:lnTo>
                <a:lnTo>
                  <a:pt x="231" y="440"/>
                </a:lnTo>
                <a:lnTo>
                  <a:pt x="230" y="444"/>
                </a:lnTo>
                <a:lnTo>
                  <a:pt x="227" y="448"/>
                </a:lnTo>
                <a:lnTo>
                  <a:pt x="223" y="450"/>
                </a:lnTo>
                <a:lnTo>
                  <a:pt x="219" y="452"/>
                </a:lnTo>
                <a:lnTo>
                  <a:pt x="215" y="453"/>
                </a:lnTo>
                <a:lnTo>
                  <a:pt x="159" y="453"/>
                </a:lnTo>
                <a:lnTo>
                  <a:pt x="162" y="472"/>
                </a:lnTo>
                <a:lnTo>
                  <a:pt x="167" y="490"/>
                </a:lnTo>
                <a:lnTo>
                  <a:pt x="173" y="508"/>
                </a:lnTo>
                <a:lnTo>
                  <a:pt x="180" y="525"/>
                </a:lnTo>
                <a:lnTo>
                  <a:pt x="188" y="542"/>
                </a:lnTo>
                <a:lnTo>
                  <a:pt x="198" y="558"/>
                </a:lnTo>
                <a:lnTo>
                  <a:pt x="209" y="573"/>
                </a:lnTo>
                <a:lnTo>
                  <a:pt x="220" y="587"/>
                </a:lnTo>
                <a:lnTo>
                  <a:pt x="233" y="601"/>
                </a:lnTo>
                <a:lnTo>
                  <a:pt x="247" y="614"/>
                </a:lnTo>
                <a:lnTo>
                  <a:pt x="261" y="625"/>
                </a:lnTo>
                <a:lnTo>
                  <a:pt x="276" y="636"/>
                </a:lnTo>
                <a:lnTo>
                  <a:pt x="292" y="646"/>
                </a:lnTo>
                <a:lnTo>
                  <a:pt x="309" y="654"/>
                </a:lnTo>
                <a:lnTo>
                  <a:pt x="327" y="661"/>
                </a:lnTo>
                <a:lnTo>
                  <a:pt x="344" y="667"/>
                </a:lnTo>
                <a:lnTo>
                  <a:pt x="363" y="672"/>
                </a:lnTo>
                <a:lnTo>
                  <a:pt x="382" y="675"/>
                </a:lnTo>
                <a:lnTo>
                  <a:pt x="382" y="619"/>
                </a:lnTo>
                <a:lnTo>
                  <a:pt x="382" y="615"/>
                </a:lnTo>
                <a:lnTo>
                  <a:pt x="384" y="611"/>
                </a:lnTo>
                <a:lnTo>
                  <a:pt x="387" y="607"/>
                </a:lnTo>
                <a:lnTo>
                  <a:pt x="390" y="605"/>
                </a:lnTo>
                <a:lnTo>
                  <a:pt x="395" y="603"/>
                </a:lnTo>
                <a:lnTo>
                  <a:pt x="399" y="602"/>
                </a:lnTo>
                <a:lnTo>
                  <a:pt x="437" y="602"/>
                </a:lnTo>
                <a:lnTo>
                  <a:pt x="441" y="603"/>
                </a:lnTo>
                <a:lnTo>
                  <a:pt x="446" y="605"/>
                </a:lnTo>
                <a:lnTo>
                  <a:pt x="449" y="607"/>
                </a:lnTo>
                <a:lnTo>
                  <a:pt x="452" y="611"/>
                </a:lnTo>
                <a:lnTo>
                  <a:pt x="454" y="615"/>
                </a:lnTo>
                <a:lnTo>
                  <a:pt x="454" y="619"/>
                </a:lnTo>
                <a:lnTo>
                  <a:pt x="454" y="675"/>
                </a:lnTo>
                <a:lnTo>
                  <a:pt x="473" y="672"/>
                </a:lnTo>
                <a:lnTo>
                  <a:pt x="491" y="667"/>
                </a:lnTo>
                <a:lnTo>
                  <a:pt x="510" y="661"/>
                </a:lnTo>
                <a:lnTo>
                  <a:pt x="527" y="654"/>
                </a:lnTo>
                <a:lnTo>
                  <a:pt x="544" y="646"/>
                </a:lnTo>
                <a:lnTo>
                  <a:pt x="560" y="636"/>
                </a:lnTo>
                <a:lnTo>
                  <a:pt x="575" y="625"/>
                </a:lnTo>
                <a:lnTo>
                  <a:pt x="589" y="614"/>
                </a:lnTo>
                <a:lnTo>
                  <a:pt x="603" y="601"/>
                </a:lnTo>
                <a:lnTo>
                  <a:pt x="616" y="587"/>
                </a:lnTo>
                <a:lnTo>
                  <a:pt x="627" y="573"/>
                </a:lnTo>
                <a:lnTo>
                  <a:pt x="638" y="558"/>
                </a:lnTo>
                <a:lnTo>
                  <a:pt x="648" y="542"/>
                </a:lnTo>
                <a:lnTo>
                  <a:pt x="656" y="525"/>
                </a:lnTo>
                <a:lnTo>
                  <a:pt x="663" y="508"/>
                </a:lnTo>
                <a:lnTo>
                  <a:pt x="669" y="490"/>
                </a:lnTo>
                <a:lnTo>
                  <a:pt x="674" y="472"/>
                </a:lnTo>
                <a:lnTo>
                  <a:pt x="677" y="453"/>
                </a:lnTo>
                <a:lnTo>
                  <a:pt x="621" y="453"/>
                </a:lnTo>
                <a:lnTo>
                  <a:pt x="617" y="452"/>
                </a:lnTo>
                <a:lnTo>
                  <a:pt x="613" y="450"/>
                </a:lnTo>
                <a:lnTo>
                  <a:pt x="609" y="448"/>
                </a:lnTo>
                <a:lnTo>
                  <a:pt x="607" y="444"/>
                </a:lnTo>
                <a:lnTo>
                  <a:pt x="605" y="440"/>
                </a:lnTo>
                <a:lnTo>
                  <a:pt x="604" y="436"/>
                </a:lnTo>
                <a:lnTo>
                  <a:pt x="604" y="398"/>
                </a:lnTo>
                <a:lnTo>
                  <a:pt x="605" y="393"/>
                </a:lnTo>
                <a:lnTo>
                  <a:pt x="607" y="389"/>
                </a:lnTo>
                <a:lnTo>
                  <a:pt x="609" y="386"/>
                </a:lnTo>
                <a:lnTo>
                  <a:pt x="613" y="383"/>
                </a:lnTo>
                <a:lnTo>
                  <a:pt x="617" y="381"/>
                </a:lnTo>
                <a:lnTo>
                  <a:pt x="621" y="381"/>
                </a:lnTo>
                <a:lnTo>
                  <a:pt x="677" y="381"/>
                </a:lnTo>
                <a:lnTo>
                  <a:pt x="674" y="361"/>
                </a:lnTo>
                <a:lnTo>
                  <a:pt x="668" y="341"/>
                </a:lnTo>
                <a:lnTo>
                  <a:pt x="662" y="322"/>
                </a:lnTo>
                <a:lnTo>
                  <a:pt x="654" y="304"/>
                </a:lnTo>
                <a:lnTo>
                  <a:pt x="645" y="287"/>
                </a:lnTo>
                <a:lnTo>
                  <a:pt x="634" y="270"/>
                </a:lnTo>
                <a:lnTo>
                  <a:pt x="622" y="254"/>
                </a:lnTo>
                <a:lnTo>
                  <a:pt x="610" y="239"/>
                </a:lnTo>
                <a:lnTo>
                  <a:pt x="596" y="226"/>
                </a:lnTo>
                <a:lnTo>
                  <a:pt x="581" y="213"/>
                </a:lnTo>
                <a:lnTo>
                  <a:pt x="565" y="201"/>
                </a:lnTo>
                <a:lnTo>
                  <a:pt x="548" y="191"/>
                </a:lnTo>
                <a:lnTo>
                  <a:pt x="531" y="181"/>
                </a:lnTo>
                <a:lnTo>
                  <a:pt x="513" y="173"/>
                </a:lnTo>
                <a:lnTo>
                  <a:pt x="494" y="167"/>
                </a:lnTo>
                <a:lnTo>
                  <a:pt x="474" y="162"/>
                </a:lnTo>
                <a:lnTo>
                  <a:pt x="454" y="158"/>
                </a:lnTo>
                <a:lnTo>
                  <a:pt x="454" y="214"/>
                </a:lnTo>
                <a:lnTo>
                  <a:pt x="454" y="219"/>
                </a:lnTo>
                <a:lnTo>
                  <a:pt x="452" y="223"/>
                </a:lnTo>
                <a:lnTo>
                  <a:pt x="449" y="226"/>
                </a:lnTo>
                <a:lnTo>
                  <a:pt x="446" y="229"/>
                </a:lnTo>
                <a:lnTo>
                  <a:pt x="441" y="230"/>
                </a:lnTo>
                <a:lnTo>
                  <a:pt x="437" y="231"/>
                </a:lnTo>
                <a:lnTo>
                  <a:pt x="399" y="231"/>
                </a:lnTo>
                <a:lnTo>
                  <a:pt x="395" y="230"/>
                </a:lnTo>
                <a:lnTo>
                  <a:pt x="390" y="229"/>
                </a:lnTo>
                <a:lnTo>
                  <a:pt x="387" y="226"/>
                </a:lnTo>
                <a:lnTo>
                  <a:pt x="384" y="223"/>
                </a:lnTo>
                <a:lnTo>
                  <a:pt x="382" y="219"/>
                </a:lnTo>
                <a:lnTo>
                  <a:pt x="382" y="214"/>
                </a:lnTo>
                <a:lnTo>
                  <a:pt x="382" y="158"/>
                </a:lnTo>
                <a:close/>
                <a:moveTo>
                  <a:pt x="399" y="0"/>
                </a:moveTo>
                <a:lnTo>
                  <a:pt x="437" y="0"/>
                </a:lnTo>
                <a:lnTo>
                  <a:pt x="441" y="1"/>
                </a:lnTo>
                <a:lnTo>
                  <a:pt x="446" y="2"/>
                </a:lnTo>
                <a:lnTo>
                  <a:pt x="449" y="5"/>
                </a:lnTo>
                <a:lnTo>
                  <a:pt x="452" y="9"/>
                </a:lnTo>
                <a:lnTo>
                  <a:pt x="454" y="13"/>
                </a:lnTo>
                <a:lnTo>
                  <a:pt x="454" y="17"/>
                </a:lnTo>
                <a:lnTo>
                  <a:pt x="454" y="82"/>
                </a:lnTo>
                <a:lnTo>
                  <a:pt x="476" y="85"/>
                </a:lnTo>
                <a:lnTo>
                  <a:pt x="498" y="90"/>
                </a:lnTo>
                <a:lnTo>
                  <a:pt x="519" y="96"/>
                </a:lnTo>
                <a:lnTo>
                  <a:pt x="540" y="103"/>
                </a:lnTo>
                <a:lnTo>
                  <a:pt x="560" y="111"/>
                </a:lnTo>
                <a:lnTo>
                  <a:pt x="579" y="121"/>
                </a:lnTo>
                <a:lnTo>
                  <a:pt x="598" y="132"/>
                </a:lnTo>
                <a:lnTo>
                  <a:pt x="616" y="144"/>
                </a:lnTo>
                <a:lnTo>
                  <a:pt x="633" y="157"/>
                </a:lnTo>
                <a:lnTo>
                  <a:pt x="649" y="171"/>
                </a:lnTo>
                <a:lnTo>
                  <a:pt x="664" y="187"/>
                </a:lnTo>
                <a:lnTo>
                  <a:pt x="678" y="203"/>
                </a:lnTo>
                <a:lnTo>
                  <a:pt x="691" y="220"/>
                </a:lnTo>
                <a:lnTo>
                  <a:pt x="703" y="237"/>
                </a:lnTo>
                <a:lnTo>
                  <a:pt x="715" y="256"/>
                </a:lnTo>
                <a:lnTo>
                  <a:pt x="724" y="275"/>
                </a:lnTo>
                <a:lnTo>
                  <a:pt x="733" y="295"/>
                </a:lnTo>
                <a:lnTo>
                  <a:pt x="740" y="316"/>
                </a:lnTo>
                <a:lnTo>
                  <a:pt x="746" y="337"/>
                </a:lnTo>
                <a:lnTo>
                  <a:pt x="751" y="359"/>
                </a:lnTo>
                <a:lnTo>
                  <a:pt x="754" y="381"/>
                </a:lnTo>
                <a:lnTo>
                  <a:pt x="819" y="381"/>
                </a:lnTo>
                <a:lnTo>
                  <a:pt x="823" y="381"/>
                </a:lnTo>
                <a:lnTo>
                  <a:pt x="827" y="383"/>
                </a:lnTo>
                <a:lnTo>
                  <a:pt x="831" y="386"/>
                </a:lnTo>
                <a:lnTo>
                  <a:pt x="833" y="389"/>
                </a:lnTo>
                <a:lnTo>
                  <a:pt x="835" y="393"/>
                </a:lnTo>
                <a:lnTo>
                  <a:pt x="836" y="398"/>
                </a:lnTo>
                <a:lnTo>
                  <a:pt x="836" y="436"/>
                </a:lnTo>
                <a:lnTo>
                  <a:pt x="835" y="440"/>
                </a:lnTo>
                <a:lnTo>
                  <a:pt x="833" y="444"/>
                </a:lnTo>
                <a:lnTo>
                  <a:pt x="831" y="448"/>
                </a:lnTo>
                <a:lnTo>
                  <a:pt x="827" y="450"/>
                </a:lnTo>
                <a:lnTo>
                  <a:pt x="823" y="452"/>
                </a:lnTo>
                <a:lnTo>
                  <a:pt x="819" y="453"/>
                </a:lnTo>
                <a:lnTo>
                  <a:pt x="754" y="453"/>
                </a:lnTo>
                <a:lnTo>
                  <a:pt x="751" y="475"/>
                </a:lnTo>
                <a:lnTo>
                  <a:pt x="746" y="496"/>
                </a:lnTo>
                <a:lnTo>
                  <a:pt x="740" y="518"/>
                </a:lnTo>
                <a:lnTo>
                  <a:pt x="733" y="538"/>
                </a:lnTo>
                <a:lnTo>
                  <a:pt x="724" y="558"/>
                </a:lnTo>
                <a:lnTo>
                  <a:pt x="715" y="577"/>
                </a:lnTo>
                <a:lnTo>
                  <a:pt x="703" y="596"/>
                </a:lnTo>
                <a:lnTo>
                  <a:pt x="691" y="614"/>
                </a:lnTo>
                <a:lnTo>
                  <a:pt x="678" y="631"/>
                </a:lnTo>
                <a:lnTo>
                  <a:pt x="664" y="647"/>
                </a:lnTo>
                <a:lnTo>
                  <a:pt x="649" y="662"/>
                </a:lnTo>
                <a:lnTo>
                  <a:pt x="633" y="676"/>
                </a:lnTo>
                <a:lnTo>
                  <a:pt x="616" y="689"/>
                </a:lnTo>
                <a:lnTo>
                  <a:pt x="598" y="701"/>
                </a:lnTo>
                <a:lnTo>
                  <a:pt x="579" y="712"/>
                </a:lnTo>
                <a:lnTo>
                  <a:pt x="560" y="722"/>
                </a:lnTo>
                <a:lnTo>
                  <a:pt x="540" y="731"/>
                </a:lnTo>
                <a:lnTo>
                  <a:pt x="519" y="738"/>
                </a:lnTo>
                <a:lnTo>
                  <a:pt x="498" y="744"/>
                </a:lnTo>
                <a:lnTo>
                  <a:pt x="476" y="748"/>
                </a:lnTo>
                <a:lnTo>
                  <a:pt x="454" y="751"/>
                </a:lnTo>
                <a:lnTo>
                  <a:pt x="454" y="816"/>
                </a:lnTo>
                <a:lnTo>
                  <a:pt x="454" y="821"/>
                </a:lnTo>
                <a:lnTo>
                  <a:pt x="452" y="825"/>
                </a:lnTo>
                <a:lnTo>
                  <a:pt x="449" y="828"/>
                </a:lnTo>
                <a:lnTo>
                  <a:pt x="446" y="831"/>
                </a:lnTo>
                <a:lnTo>
                  <a:pt x="441" y="833"/>
                </a:lnTo>
                <a:lnTo>
                  <a:pt x="437" y="833"/>
                </a:lnTo>
                <a:lnTo>
                  <a:pt x="399" y="833"/>
                </a:lnTo>
                <a:lnTo>
                  <a:pt x="395" y="833"/>
                </a:lnTo>
                <a:lnTo>
                  <a:pt x="390" y="831"/>
                </a:lnTo>
                <a:lnTo>
                  <a:pt x="387" y="828"/>
                </a:lnTo>
                <a:lnTo>
                  <a:pt x="384" y="825"/>
                </a:lnTo>
                <a:lnTo>
                  <a:pt x="382" y="821"/>
                </a:lnTo>
                <a:lnTo>
                  <a:pt x="382" y="816"/>
                </a:lnTo>
                <a:lnTo>
                  <a:pt x="382" y="751"/>
                </a:lnTo>
                <a:lnTo>
                  <a:pt x="360" y="748"/>
                </a:lnTo>
                <a:lnTo>
                  <a:pt x="338" y="744"/>
                </a:lnTo>
                <a:lnTo>
                  <a:pt x="317" y="738"/>
                </a:lnTo>
                <a:lnTo>
                  <a:pt x="296" y="731"/>
                </a:lnTo>
                <a:lnTo>
                  <a:pt x="276" y="722"/>
                </a:lnTo>
                <a:lnTo>
                  <a:pt x="257" y="712"/>
                </a:lnTo>
                <a:lnTo>
                  <a:pt x="238" y="701"/>
                </a:lnTo>
                <a:lnTo>
                  <a:pt x="220" y="689"/>
                </a:lnTo>
                <a:lnTo>
                  <a:pt x="203" y="676"/>
                </a:lnTo>
                <a:lnTo>
                  <a:pt x="187" y="662"/>
                </a:lnTo>
                <a:lnTo>
                  <a:pt x="172" y="647"/>
                </a:lnTo>
                <a:lnTo>
                  <a:pt x="158" y="631"/>
                </a:lnTo>
                <a:lnTo>
                  <a:pt x="144" y="614"/>
                </a:lnTo>
                <a:lnTo>
                  <a:pt x="132" y="596"/>
                </a:lnTo>
                <a:lnTo>
                  <a:pt x="121" y="577"/>
                </a:lnTo>
                <a:lnTo>
                  <a:pt x="111" y="558"/>
                </a:lnTo>
                <a:lnTo>
                  <a:pt x="103" y="538"/>
                </a:lnTo>
                <a:lnTo>
                  <a:pt x="96" y="518"/>
                </a:lnTo>
                <a:lnTo>
                  <a:pt x="90" y="496"/>
                </a:lnTo>
                <a:lnTo>
                  <a:pt x="85" y="475"/>
                </a:lnTo>
                <a:lnTo>
                  <a:pt x="82" y="453"/>
                </a:lnTo>
                <a:lnTo>
                  <a:pt x="17" y="453"/>
                </a:lnTo>
                <a:lnTo>
                  <a:pt x="13" y="452"/>
                </a:lnTo>
                <a:lnTo>
                  <a:pt x="9" y="450"/>
                </a:lnTo>
                <a:lnTo>
                  <a:pt x="5" y="448"/>
                </a:lnTo>
                <a:lnTo>
                  <a:pt x="2" y="444"/>
                </a:lnTo>
                <a:lnTo>
                  <a:pt x="1" y="440"/>
                </a:lnTo>
                <a:lnTo>
                  <a:pt x="0" y="436"/>
                </a:lnTo>
                <a:lnTo>
                  <a:pt x="0" y="398"/>
                </a:lnTo>
                <a:lnTo>
                  <a:pt x="1" y="393"/>
                </a:lnTo>
                <a:lnTo>
                  <a:pt x="2" y="389"/>
                </a:lnTo>
                <a:lnTo>
                  <a:pt x="5" y="386"/>
                </a:lnTo>
                <a:lnTo>
                  <a:pt x="9" y="383"/>
                </a:lnTo>
                <a:lnTo>
                  <a:pt x="13" y="381"/>
                </a:lnTo>
                <a:lnTo>
                  <a:pt x="17" y="381"/>
                </a:lnTo>
                <a:lnTo>
                  <a:pt x="82" y="381"/>
                </a:lnTo>
                <a:lnTo>
                  <a:pt x="85" y="359"/>
                </a:lnTo>
                <a:lnTo>
                  <a:pt x="90" y="337"/>
                </a:lnTo>
                <a:lnTo>
                  <a:pt x="96" y="316"/>
                </a:lnTo>
                <a:lnTo>
                  <a:pt x="103" y="295"/>
                </a:lnTo>
                <a:lnTo>
                  <a:pt x="111" y="275"/>
                </a:lnTo>
                <a:lnTo>
                  <a:pt x="121" y="256"/>
                </a:lnTo>
                <a:lnTo>
                  <a:pt x="132" y="237"/>
                </a:lnTo>
                <a:lnTo>
                  <a:pt x="144" y="220"/>
                </a:lnTo>
                <a:lnTo>
                  <a:pt x="158" y="203"/>
                </a:lnTo>
                <a:lnTo>
                  <a:pt x="172" y="187"/>
                </a:lnTo>
                <a:lnTo>
                  <a:pt x="187" y="171"/>
                </a:lnTo>
                <a:lnTo>
                  <a:pt x="203" y="157"/>
                </a:lnTo>
                <a:lnTo>
                  <a:pt x="220" y="144"/>
                </a:lnTo>
                <a:lnTo>
                  <a:pt x="238" y="132"/>
                </a:lnTo>
                <a:lnTo>
                  <a:pt x="257" y="121"/>
                </a:lnTo>
                <a:lnTo>
                  <a:pt x="276" y="111"/>
                </a:lnTo>
                <a:lnTo>
                  <a:pt x="296" y="103"/>
                </a:lnTo>
                <a:lnTo>
                  <a:pt x="317" y="96"/>
                </a:lnTo>
                <a:lnTo>
                  <a:pt x="338" y="90"/>
                </a:lnTo>
                <a:lnTo>
                  <a:pt x="360" y="85"/>
                </a:lnTo>
                <a:lnTo>
                  <a:pt x="382" y="82"/>
                </a:lnTo>
                <a:lnTo>
                  <a:pt x="382" y="17"/>
                </a:lnTo>
                <a:lnTo>
                  <a:pt x="382" y="13"/>
                </a:lnTo>
                <a:lnTo>
                  <a:pt x="384" y="9"/>
                </a:lnTo>
                <a:lnTo>
                  <a:pt x="387" y="5"/>
                </a:lnTo>
                <a:lnTo>
                  <a:pt x="390" y="2"/>
                </a:lnTo>
                <a:lnTo>
                  <a:pt x="395" y="1"/>
                </a:lnTo>
                <a:lnTo>
                  <a:pt x="3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4" name="Rectangle 23"/>
          <p:cNvSpPr/>
          <p:nvPr/>
        </p:nvSpPr>
        <p:spPr>
          <a:xfrm>
            <a:off x="384901" y="949349"/>
            <a:ext cx="6757099" cy="68147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Pasirengimas yra labai svarbus etapas galintis sutrumpinti pirkimo trukmę.</a:t>
            </a: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Rinkos konsultacijos dėka galima: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Išaiškinti galimas rizikas, išvengiant jų pirkimo procedūros metu.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Išsiaiškinti ar Techninė specifikacija aiški ir nediskriminuojanti.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Sužinoti preliminarias kainos, ar numatytas biudžetas yra ne per mažas.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Sužinoti ar kvalifikaciniai reikalavimai yra objektyvūs pirkimo objektui, ar neaukšti ar adekvatūs pirkimo objektui.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numatyta kainodara yra tinkama.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pirkimą reiktų (ne)skaidyti.</a:t>
            </a: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Atliekant rinkos konsultaciją sumažėja tiekėjų klausimų</a:t>
            </a:r>
          </a:p>
          <a:p>
            <a:endParaRPr lang="lt-LT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SY" sz="1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lt-LT" sz="1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1" y="5975673"/>
            <a:ext cx="830409" cy="79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450248"/>
            <a:ext cx="11887200" cy="5925152"/>
          </a:xfrm>
        </p:spPr>
        <p:txBody>
          <a:bodyPr/>
          <a:lstStyle/>
          <a:p>
            <a:pPr algn="ctr">
              <a:spcBef>
                <a:spcPts val="0"/>
              </a:spcBef>
              <a:defRPr/>
            </a:pPr>
            <a:r>
              <a:rPr lang="lt-LT" dirty="0">
                <a:solidFill>
                  <a:schemeClr val="accent1">
                    <a:lumMod val="75000"/>
                  </a:schemeClr>
                </a:solidFill>
              </a:rPr>
              <a:t>Svarbus rinkos konsultacijos laikotarpis</a:t>
            </a:r>
            <a:br>
              <a:rPr lang="lt-LT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lt-LT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lt-LT" dirty="0">
                <a:solidFill>
                  <a:schemeClr val="accent1">
                    <a:lumMod val="75000"/>
                  </a:schemeClr>
                </a:solidFill>
              </a:rPr>
              <a:t>jei rinkos tyrimas atliktas anksčiau nei prieš </a:t>
            </a:r>
            <a:br>
              <a:rPr lang="lt-LT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lt-LT" dirty="0">
                <a:solidFill>
                  <a:schemeClr val="accent1">
                    <a:lumMod val="75000"/>
                  </a:schemeClr>
                </a:solidFill>
              </a:rPr>
              <a:t>6 mėnesius jis gali neatspindėti esamos padėties ir nulemti netinkamą planuojamą pirkimo sumą</a:t>
            </a:r>
            <a:br>
              <a:rPr lang="lt-LT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lt-LT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lt-LT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lt-LT" dirty="0">
                <a:solidFill>
                  <a:schemeClr val="accent1">
                    <a:lumMod val="75000"/>
                  </a:schemeClr>
                </a:solidFill>
              </a:rPr>
            </a:br>
            <a:endParaRPr lang="lt-LT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7" name="Picture 1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5595" y="6098923"/>
            <a:ext cx="680324" cy="647968"/>
          </a:xfrm>
          <a:prstGeom prst="rect">
            <a:avLst/>
          </a:prstGeom>
        </p:spPr>
      </p:pic>
      <p:sp>
        <p:nvSpPr>
          <p:cNvPr id="2" name="Oval Callout 1"/>
          <p:cNvSpPr/>
          <p:nvPr/>
        </p:nvSpPr>
        <p:spPr>
          <a:xfrm>
            <a:off x="0" y="4013200"/>
            <a:ext cx="5137150" cy="2844800"/>
          </a:xfrm>
          <a:prstGeom prst="wedgeEllipseCallout">
            <a:avLst>
              <a:gd name="adj1" fmla="val -36826"/>
              <a:gd name="adj2" fmla="val -726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3733" dirty="0">
                <a:solidFill>
                  <a:schemeClr val="bg1"/>
                </a:solidFill>
              </a:rPr>
              <a:t>terminas priklauso nuo rinkos</a:t>
            </a:r>
          </a:p>
        </p:txBody>
      </p:sp>
    </p:spTree>
    <p:extLst>
      <p:ext uri="{BB962C8B-B14F-4D97-AF65-F5344CB8AC3E}">
        <p14:creationId xmlns:p14="http://schemas.microsoft.com/office/powerpoint/2010/main" val="250067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03200" y="624469"/>
            <a:ext cx="6853862" cy="878560"/>
          </a:xfrm>
        </p:spPr>
        <p:txBody>
          <a:bodyPr/>
          <a:lstStyle/>
          <a:p>
            <a: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Brangesni pasiūlymai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3200" y="2029522"/>
            <a:ext cx="7150100" cy="3361628"/>
          </a:xfrm>
        </p:spPr>
        <p:txBody>
          <a:bodyPr/>
          <a:lstStyle/>
          <a:p>
            <a:pPr algn="ctr"/>
            <a:r>
              <a:rPr lang="lt-LT" dirty="0">
                <a:solidFill>
                  <a:schemeClr val="tx1"/>
                </a:solidFill>
              </a:rPr>
              <a:t>Kai Pirkimo dokumentai </a:t>
            </a:r>
            <a:r>
              <a:rPr lang="lt-LT" b="1" dirty="0">
                <a:solidFill>
                  <a:schemeClr val="tx1"/>
                </a:solidFill>
              </a:rPr>
              <a:t>neaiškūs,</a:t>
            </a:r>
            <a:r>
              <a:rPr lang="lt-LT" dirty="0">
                <a:solidFill>
                  <a:schemeClr val="tx1"/>
                </a:solidFill>
              </a:rPr>
              <a:t> konkurso dalyviai teikdami pasiūlymus būna linkę savo </a:t>
            </a:r>
            <a:r>
              <a:rPr lang="lt-LT" b="1" dirty="0">
                <a:solidFill>
                  <a:schemeClr val="tx1"/>
                </a:solidFill>
              </a:rPr>
              <a:t>riziką dengti didesnėmis kainomis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300" y="819151"/>
            <a:ext cx="4792038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665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4627"/>
            <a:ext cx="12192000" cy="706722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966225" y="-90905"/>
            <a:ext cx="5820936" cy="22352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accent1">
                    <a:lumMod val="75000"/>
                  </a:schemeClr>
                </a:solidFill>
              </a:rPr>
              <a:t>Pavyzdinis CPVA Rinkos konsultacijos klausimynas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3713041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599" y="-43543"/>
            <a:ext cx="9350828" cy="689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187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9574" y="-126999"/>
            <a:ext cx="12687300" cy="943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56744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Theme">
  <a:themeElements>
    <a:clrScheme name="01_Theme01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176490"/>
      </a:accent1>
      <a:accent2>
        <a:srgbClr val="0187AC"/>
      </a:accent2>
      <a:accent3>
        <a:srgbClr val="1AA4BE"/>
      </a:accent3>
      <a:accent4>
        <a:srgbClr val="52C3CB"/>
      </a:accent4>
      <a:accent5>
        <a:srgbClr val="42BDC6"/>
      </a:accent5>
      <a:accent6>
        <a:srgbClr val="168EA6"/>
      </a:accent6>
      <a:hlink>
        <a:srgbClr val="FFFFFF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1_Default Theme">
  <a:themeElements>
    <a:clrScheme name="01_Theme01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176490"/>
      </a:accent1>
      <a:accent2>
        <a:srgbClr val="0187AC"/>
      </a:accent2>
      <a:accent3>
        <a:srgbClr val="1AA4BE"/>
      </a:accent3>
      <a:accent4>
        <a:srgbClr val="52C3CB"/>
      </a:accent4>
      <a:accent5>
        <a:srgbClr val="42BDC6"/>
      </a:accent5>
      <a:accent6>
        <a:srgbClr val="168EA6"/>
      </a:accent6>
      <a:hlink>
        <a:srgbClr val="FFFFFF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20724</TotalTime>
  <Words>321</Words>
  <Application>Microsoft Office PowerPoint</Application>
  <PresentationFormat>Widescreen</PresentationFormat>
  <Paragraphs>37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HP Simplified</vt:lpstr>
      <vt:lpstr>Times New Roman</vt:lpstr>
      <vt:lpstr>1_Default Theme</vt:lpstr>
      <vt:lpstr>11_Default Theme</vt:lpstr>
      <vt:lpstr>PowerPoint Presentation</vt:lpstr>
      <vt:lpstr>CPVA Aprašas</vt:lpstr>
      <vt:lpstr>Viešųjų pirkimų įstatymo naujovės</vt:lpstr>
      <vt:lpstr>Nauda</vt:lpstr>
      <vt:lpstr>Svarbus rinkos konsultacijos laikotarpis  jei rinkos tyrimas atliktas anksčiau nei prieš  6 mėnesius jis gali neatspindėti esamos padėties ir nulemti netinkamą planuojamą pirkimo sumą    </vt:lpstr>
      <vt:lpstr>Kai Pirkimo dokumentai neaiškūs, konkurso dalyviai teikdami pasiūlymus būna linkę savo riziką dengti didesnėmis kainomis</vt:lpstr>
      <vt:lpstr>PowerPoint Presentation</vt:lpstr>
      <vt:lpstr>PowerPoint Presentation</vt:lpstr>
      <vt:lpstr>PowerPoint Presentation</vt:lpstr>
      <vt:lpstr>PowerPoint Presentation</vt:lpstr>
      <vt:lpstr>Kuo išsamesnė rinkos konsultacija tuo lengvesnis, sėkmingesnis pirkimas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Birutė Meržvinskienė</dc:creator>
  <cp:lastModifiedBy>Dalia Vinklerė</cp:lastModifiedBy>
  <cp:revision>1238</cp:revision>
  <dcterms:created xsi:type="dcterms:W3CDTF">2016-02-03T08:49:26Z</dcterms:created>
  <dcterms:modified xsi:type="dcterms:W3CDTF">2021-11-24T15:12:37Z</dcterms:modified>
</cp:coreProperties>
</file>